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vaccine candidate against peanut allergy described in the </a:t>
            </a:r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study consists of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peanut allergen Ara h 2 genetically fused to the VLP subunits, which precludes the presence of free allergen in the vaccine formulation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the vaccine-induced protection of peanut-sensitized mice after the therapeutic treatment and in the prophylactic regimen.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Thus, the here described VLP can be a potential breakthrough therapy for peanut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CuMV</a:t>
            </a:r>
            <a:r>
              <a:rPr lang="en-GB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TT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Cucumber mosaic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virus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-derived VLPs engineered with a universal T cell epitope; IgG, Immunoglobulin G;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pETDuet-1, bacterial vector for the co-expression of two genes; VLP, virus-like particle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next generation virus-like particle platform for the treatment</a:t>
            </a:r>
            <a:r>
              <a:rPr lang="en-US" sz="4800" dirty="0">
                <a:solidFill>
                  <a:srgbClr val="20489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peanut allergy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Jan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Sobczak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Pascal S.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Krenger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Federico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Storni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Mona O. Mohsen, 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https://doi.org/10.1111/all.15704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2023-06-30T15:49:46Z</dcterms:modified>
</cp:coreProperties>
</file>