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investigates the effect of allergic inflammation in nasal epithelial cell transcriptomes at the single-cell level.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effects of IL-4 appear to be mediated through the loss of the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deuterosomal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population, resulting in the reduction of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multiciliated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cells. The trajectory analysis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reveales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deuterosomal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cells as precursor cells of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multiciliated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Common ciliated cell marker (FOXJ1),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multiciliated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 marker (CCNO), and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deuterosomal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 markers (CDC20 and CDK1) are reduced by IL-4 treatment; IL-13 shows similar inhibitory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effct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CCNO, cyclin O; CDC20, cell division cycle 20; CDK1, cyclin-dependent kinase 1; CTRL, control; FOXJ1,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forkhead</a:t>
            </a: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box J1; IL, interleukin; </a:t>
            </a:r>
            <a:r>
              <a:rPr lang="en-US" sz="18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RNAseq</a:t>
            </a: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RNA sequencing.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IL-4 drastically decreases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deuterosomal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multiciliated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cells via alteration in progenitor cell differentiation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Hyung-Ju Cho,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Wook Chung, Sungmin Moon, Ju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Seo,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Kang 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https://doi.org/10.1111/all.15705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80</cp:revision>
  <cp:lastPrinted>2019-03-05T14:03:58Z</cp:lastPrinted>
  <dcterms:created xsi:type="dcterms:W3CDTF">2019-03-05T14:03:40Z</dcterms:created>
  <dcterms:modified xsi:type="dcterms:W3CDTF">2023-06-30T15:26:00Z</dcterms:modified>
</cp:coreProperties>
</file>