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effectiveness of anti-</a:t>
            </a:r>
            <a:r>
              <a:rPr lang="en-US" sz="1800" kern="100" dirty="0" err="1">
                <a:solidFill>
                  <a:srgbClr val="2828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anti-IL5/5R was compared in this prospective cohort study including patients with severe asthma enrolled in ISAR and eligible for both biologic classes.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Both anti-</a:t>
            </a:r>
            <a:r>
              <a:rPr lang="en-US" sz="1800" kern="100" dirty="0" err="1">
                <a:solidFill>
                  <a:srgbClr val="2828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anti-IL5/5R improved asthma outcomes, however anti-IL5/5R was superior in reducing asthma exacerbations and LTOCS use.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findings may be useful in assisting treatment decisions for patients with severe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Anti-</a:t>
            </a:r>
            <a:r>
              <a:rPr lang="en-US" sz="1800" dirty="0" err="1">
                <a:solidFill>
                  <a:srgbClr val="2828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solidFill>
                  <a:srgbClr val="2828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anti-immunoglobulin E; Anti-IL5/5R, anti-interleukin 5/5R; CI, confidence interval; ER, emergency room; IRR, incidence rate ratio; ISAR, International Severe Asthma Registry; LTOCS, long-term oral corticosteroid.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Comparative effectiveness of Anti-IL5 and Anti-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biologic classes in patients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severe asthma eligible for both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Paul E. Pfeffer,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Nasloon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Ali, Ruth Murray, Charlotte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Ulrik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Trung N. Tran, 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</a:t>
            </a:r>
          </a:p>
          <a:p>
            <a:pPr algn="ctr"/>
            <a:r>
              <a:rPr lang="en-US" sz="4800" b="1" u="sng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https://doi.org/10.1111/all.15711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81</cp:revision>
  <cp:lastPrinted>2019-03-05T14:03:58Z</cp:lastPrinted>
  <dcterms:created xsi:type="dcterms:W3CDTF">2019-03-05T14:03:40Z</dcterms:created>
  <dcterms:modified xsi:type="dcterms:W3CDTF">2023-06-30T15:45:21Z</dcterms:modified>
</cp:coreProperties>
</file>