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3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MS PGothic" panose="020B0600070205080204" pitchFamily="34" charset="-128"/>
              </a:rPr>
              <a:t>The administered laundry detergents and surfactants induced eosinophilic airway inflammation accompanied by increased IL-33 expression and activation of ILC2s. </a:t>
            </a:r>
            <a:endParaRPr lang="en-CH" sz="1800" i="1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MS PGothic" panose="020B0600070205080204" pitchFamily="34" charset="-128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sz="1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MS PGothic" panose="020B0600070205080204" pitchFamily="34" charset="-128"/>
              </a:rPr>
              <a:t>Detergent-induced IL-33 expression in the airways was attenuated by an antioxidant (NAC). </a:t>
            </a:r>
            <a:endParaRPr lang="en-CH" sz="1800" i="1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MS PGothic" panose="020B0600070205080204" pitchFamily="34" charset="-128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sz="1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MS PGothic" panose="020B0600070205080204" pitchFamily="34" charset="-128"/>
              </a:rPr>
              <a:t>Detergent residues were</a:t>
            </a:r>
            <a:r>
              <a:rPr lang="en-US" sz="1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MS PGothic" panose="020B0600070205080204" pitchFamily="34" charset="-128"/>
              </a:rPr>
              <a:t> detected in all the tested dust extracts, and their amounts differed among the homes. </a:t>
            </a:r>
            <a:endParaRPr lang="en-CH" sz="1800" i="1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MS PGothic" panose="020B0600070205080204" pitchFamily="34" charset="-128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HDM, house dust mite; IL, interleukin; ILC2, group 2 innate lymphoid cell; NAC, N-acetyl-1 cysteine; ROS, reactive oxygen species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76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5684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Laundry detergents and surfactants induced eosinophilic airway inflammation</a:t>
            </a:r>
            <a:b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by increasing IL-33 expression and activating ILC2s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Kyoko Saito, Keisuke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Orimo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Terufumi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Kubo, Masato Tamari, Ayako </a:t>
            </a:r>
            <a:r>
              <a:rPr lang="en-US" sz="480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Yamada,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pages:</a:t>
            </a:r>
          </a:p>
          <a:p>
            <a:pPr algn="ctr"/>
            <a:r>
              <a:rPr lang="en-US" sz="3600" b="1" u="sng" dirty="0">
                <a:solidFill>
                  <a:srgbClr val="00527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https://doi.org/10.1111/all.15762</a:t>
            </a:r>
            <a:endParaRPr lang="en-CH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157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80</cp:revision>
  <cp:lastPrinted>2019-03-05T14:03:58Z</cp:lastPrinted>
  <dcterms:created xsi:type="dcterms:W3CDTF">2019-03-05T14:03:40Z</dcterms:created>
  <dcterms:modified xsi:type="dcterms:W3CDTF">2023-06-30T15:34:35Z</dcterms:modified>
</cp:coreProperties>
</file>