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42588" autoAdjust="0"/>
  </p:normalViewPr>
  <p:slideViewPr>
    <p:cSldViewPr snapToGrid="0" snapToObjects="1">
      <p:cViewPr>
        <p:scale>
          <a:sx n="30" d="100"/>
          <a:sy n="30" d="100"/>
        </p:scale>
        <p:origin x="763" y="-307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circS100A11 was screened out by microarray analysis.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circS100A11</a:t>
            </a:r>
            <a:r>
              <a:rPr lang="en-US" sz="1800" kern="1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facilitated M2a macrophage activation by enhancing S100A11 translation through competitively binding to CAPRIN1.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S100A11 liberated SP3 from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nucleolin</a:t>
            </a:r>
            <a:r>
              <a:rPr lang="en-US" sz="1800" kern="1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and promoted SP3 binding to the STAT6 promoter to enhance STAT6 expression and M2a macrophage activation.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circS100A11 overexpression enhanced while S100A11 knockdown attenuated lung inflammation in asthmatic murine model.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CAPRIN1, cell cycle associated protein 1; CCL, CC chemokine ligand; </a:t>
            </a:r>
            <a:r>
              <a:rPr lang="en-US" sz="180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circRNA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circular RNA; MΦ, macrophage;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S100A11, S100 calcium binding protein A11; </a:t>
            </a: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SP3, specificity protein 3; STAT6, signal transducer and activator of transcription 6.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51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4800" b="1" kern="14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circS100A11 enhances M2a macrophage activation and lung inflammation</a:t>
            </a:r>
            <a:br>
              <a:rPr lang="en-US" sz="4800" b="1" kern="14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800" b="1" kern="14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children with asthma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Qiuyan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Liang,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Jinrong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Fu, Xiang Wang, Lijuan Liu,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Wenfeng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Xiao 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pages:1020-1035</a:t>
            </a:r>
          </a:p>
          <a:p>
            <a:pPr algn="ctr"/>
            <a:r>
              <a:rPr lang="en-US" sz="3600" b="1" u="sng" dirty="0">
                <a:solidFill>
                  <a:srgbClr val="00527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https://doi.org/10.1111/all.15515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181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80</cp:revision>
  <cp:lastPrinted>2019-03-05T14:03:58Z</cp:lastPrinted>
  <dcterms:created xsi:type="dcterms:W3CDTF">2019-03-05T14:03:40Z</dcterms:created>
  <dcterms:modified xsi:type="dcterms:W3CDTF">2023-05-25T13:51:25Z</dcterms:modified>
</cp:coreProperties>
</file>