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PreDicta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cohort, we found that pneumococcal vaccination was associated with a reduced ICS use and better asthma control.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influenzae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vaccination was associated with reduced ICS use and influenza vaccination was associated with reduced LRI and antibiotic use in asthmatic preschool children.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Pneumococcal vaccination was associated with a predominant anti-inflammatory immune response, whereas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 influenzae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influenza vaccinations were associated with both pro- and anti-inflammatory responses.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results indicate that common vaccinations in asthmatic children benefit to asthma control and modulate immune responses relevant to improving asthma pathogenesis.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CCL, chemokine (C-C motif) ligand; CXCL, chemokine (C-X-C motif)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ligand; ICS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inhaled corticosteroid; CCL, chemokine (C-C motif) ligand; CXCL, chemokine (C-X-C motif) ligand; PBMCs, peripheral blood mononuclear cells;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PreDicta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post-infectious immune reprogramming and its association with persistence and chronicity of respiratory allergic diseases; RI, respiratory infection; TNF-α, tumor necrosis factor alpha.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 of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influenzae, Streptococcus pneumoniae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influenza vaccinations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infections, immune response, and asthma control in preschool children with asthma 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Ya-dong Gao,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Paraskevi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Xepapadaki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Yan-wen Cui, Barbara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Stanic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Debbie J. Maurer,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https://doi.org/10.1111/all.15551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2023-05-25T13:55:01Z</dcterms:modified>
</cp:coreProperties>
</file>