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64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amount of sebum secreted from sebaceous glands is decreased in AD patients and negatively correlates with the barrier function and disease severity.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LC-MS/MS reveals the dysregulated lipidome of sebum in AD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Transcriptome data demonstrate aberrant lipid metabolism in sebaceous glands of AD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Ctrl, healthy control; LC-MS/MS, liquid chromatography tandem-mass spectrometry; PC, principal component; Th, T helper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722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Dysregulated lipidome of sebum in patients with atopic dermatitis</a:t>
            </a:r>
          </a:p>
          <a:p>
            <a:pPr algn="ctr">
              <a:lnSpc>
                <a:spcPct val="115000"/>
              </a:lnSpc>
            </a:pP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Huibin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Yin,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Zhuoqiong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Qiu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Ronghui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Zhu,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Shangshang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Wang,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Chaoying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Gu, Xu Yao, Wei Li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pages:1020-1035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https://doi.org/10.1111/all.15569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81</cp:revision>
  <cp:lastPrinted>2019-03-05T14:03:58Z</cp:lastPrinted>
  <dcterms:created xsi:type="dcterms:W3CDTF">2019-03-05T14:03:40Z</dcterms:created>
  <dcterms:modified xsi:type="dcterms:W3CDTF">2023-05-25T13:56:36Z</dcterms:modified>
</cp:coreProperties>
</file>