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study analyzes data from the European Anaphylaxis Registry (2007-2019) with 1,815 reported cases of drug-induced anaphylaxis (DIA).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 show that female gender and higher age are relevant DIA risk factors.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DIA symptoms affect skin and mucous membranes (84.0%), respiratory (71.6%), cardiovascular (68.9%) and gastrointestinal system (30.3%).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Intensive care admission and hospitalization rates are higher in DIA than in case of anaphylaxis caused by other elicitors (food- and insect venom-induced).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DIA, drug-induced anaphylaxis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Different phenotypes of drug-induced anaphylaxis - data from the European Anaphylaxis Registry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Theresa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Hanschmann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Wojciech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Francuzik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Sabine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Dölle-Bierke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Kathrin Scherer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Hofmeier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Linus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Grabenhenrich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https://doi.org/10.1111/all.15612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84</cp:revision>
  <cp:lastPrinted>2019-03-05T14:03:58Z</cp:lastPrinted>
  <dcterms:created xsi:type="dcterms:W3CDTF">2019-03-05T14:03:40Z</dcterms:created>
  <dcterms:modified xsi:type="dcterms:W3CDTF">2023-05-25T14:00:33Z</dcterms:modified>
</cp:coreProperties>
</file>