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3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incidence of FPIES in 3 years in a healthy birth cohort was 0.92%. The average age of disease presentation was 6 months.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most common FPIES triggers are oat and rice, followed by cow’s milk.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Dysbiosis, more pathobionts and less commensal bacteria were noted since birth from the stools of FPIES children.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FPIES, food protein-induced enterocolitis syndrome; LDA, linear discriminant analysis; SCFAs, short chain fatty acid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infancy dysbiosis in food protein-induced enterocolitis syndrome: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prospective cohort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-Wen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Murat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Cetinbas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Victoria M. Martin, Yamini V.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Virkud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Hannah Seay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https://doi.org/10.1111/all.15644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2023-05-25T14:04:38Z</dcterms:modified>
</cp:coreProperties>
</file>