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3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retrospectively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analysed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fatal/near-fatal anaphylaxis and evaluated the characteristics associated with survival, age and allergens. The major eliciting factors included: food (60%), drug/latex (24%) and insect venom (16%).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history of asthma was identified in more than one-third of cases mainly involving food anaphylaxis and children, whereas bronchospasm was documented in the half of the food anaphylaxis cases.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patients who died were younger than the survivors and mostly presented bronchospasm.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Fatal and near-fatal anaphylaxis: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Allergy-Vigilance® Network data (2002-2020)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Guillaume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Pouessel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Sabrina Alonzo, Amandine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Divaret-Chauveau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Pascale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Dumond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Eléna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Bradatan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 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https://doi.org/10.1111/all.15645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81</cp:revision>
  <cp:lastPrinted>2019-03-05T14:03:58Z</cp:lastPrinted>
  <dcterms:created xsi:type="dcterms:W3CDTF">2019-03-05T14:03:40Z</dcterms:created>
  <dcterms:modified xsi:type="dcterms:W3CDTF">2023-05-25T14:06:00Z</dcterms:modified>
</cp:coreProperties>
</file>