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128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l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IL-13 and </a:t>
            </a:r>
            <a:r>
              <a:rPr lang="en-GB" sz="18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periostin</a:t>
            </a:r>
            <a:r>
              <a:rPr lang="en-GB" sz="1800" kern="100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correlate with AD disease severity and eosinophils.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The substantial portion of </a:t>
            </a:r>
            <a:r>
              <a:rPr lang="en-GB" sz="18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biomarker</a:t>
            </a:r>
            <a:r>
              <a:rPr lang="en-GB" sz="1800" kern="100" baseline="30000" dirty="0" err="1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high</a:t>
            </a:r>
            <a:r>
              <a:rPr lang="en-GB" sz="1800" kern="100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patients with EASI&lt;16 and machine-learning-based increasing probabilities of </a:t>
            </a:r>
            <a:r>
              <a:rPr lang="en-GB" sz="18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biomarker</a:t>
            </a:r>
            <a:r>
              <a:rPr lang="en-GB" sz="1800" kern="100" baseline="30000" dirty="0" err="1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high</a:t>
            </a:r>
            <a:r>
              <a:rPr lang="en-GB" sz="1800" kern="100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AD within EASI=5.5-17 dependent on the biomarker combination suggest systemic impact of skin inflammation also in mild-to-moderate AD and question the current </a:t>
            </a:r>
            <a:r>
              <a:rPr lang="en-GB" sz="1800" i="1" kern="100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cut-off </a:t>
            </a:r>
            <a:r>
              <a:rPr lang="en-GB" sz="1800" kern="100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EASI 16 for systemic therapy.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Several phenotypic traits (i.e. </a:t>
            </a:r>
            <a:r>
              <a:rPr lang="en-GB" sz="18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Hertoghe’s</a:t>
            </a:r>
            <a:r>
              <a:rPr lang="en-GB" sz="1800" kern="100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sign, periorbital darkening, ‘dirty neck’, keratosis pilaris, perleche) are associated with distinct endotypes.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GB" sz="1800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GB" sz="1800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Abbreviations:</a:t>
            </a:r>
            <a:r>
              <a:rPr lang="en-GB" sz="1800" b="1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GB" sz="1800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AD, atopic dermatitis; BSA, affected body surface area; CCL17, C-C motif chemokine ligand 17; DLQI, dermatology life quality index; DPP-4, dipeptidyl peptidase-4; EASI, eczema area and severity index; Eos, eosinophils; IL, interleukin; (o)SCORAD, (objective) scoring atopic dermatitis; </a:t>
            </a:r>
            <a:r>
              <a:rPr lang="en-GB" sz="1800" dirty="0" err="1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ProRaD</a:t>
            </a:r>
            <a:r>
              <a:rPr lang="en-GB" sz="1800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, prospective longitudinal study investigating the remission phase in patients with atopic dermatitis and other allergy-associated diseases; Rs, correlation coefficient; </a:t>
            </a:r>
            <a:r>
              <a:rPr lang="en-GB" sz="1800" dirty="0" err="1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tIgE</a:t>
            </a:r>
            <a:r>
              <a:rPr lang="en-GB" sz="1800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, total serum Immunoglobulin E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64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5684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IL-13, </a:t>
            </a:r>
            <a:r>
              <a:rPr lang="en-US" sz="4800" b="1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periostin</a:t>
            </a: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dipeptidyl-peptidase-4 reveal endotype-phenotype associations</a:t>
            </a:r>
            <a:b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atopic dermatitis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Laura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Maintz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Thomas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Welchowski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Nadine Herrmann, Juliette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Brauer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Claudia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Traidl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-Hoffmann, 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2023; pages:1020-1035</a:t>
            </a:r>
          </a:p>
          <a:p>
            <a:pPr algn="ctr"/>
            <a:r>
              <a:rPr lang="en-US" sz="3600" b="1" u="sng" dirty="0">
                <a:solidFill>
                  <a:srgbClr val="00527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https://doi.org/10.1111/all.15647</a:t>
            </a:r>
            <a:endParaRPr lang="en-CH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250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83</cp:revision>
  <cp:lastPrinted>2019-03-05T14:03:58Z</cp:lastPrinted>
  <dcterms:created xsi:type="dcterms:W3CDTF">2019-03-05T14:03:40Z</dcterms:created>
  <dcterms:modified xsi:type="dcterms:W3CDTF">2023-05-25T16:10:07Z</dcterms:modified>
</cp:coreProperties>
</file>