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09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Whole-genome bisulfite sequencing in whole blood identifies 158 DMRs related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childhood-asthma predominantly affecting enhancer regions, including an enhancer for IL-4.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Global DNA-hypomethylation in the asthma-phenotype affects key immune genes such as IL5RA or EPX.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35% of the aberrant DNA-methylation in asthma is already present in cord blood, which is partially related to adverse prenatal influences such as tobacco smoke exposure.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DMR, differentially methylated region, EPX, eosinophil peroxidase; IL5RA, interleukin 5 receptor subunit alpha; LINA,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Lifestyle and environmental factors and their influence on newborns allergy risk; LISA, Lifestyle-related factors on the immune system and the development of allergies in childhood; PASTURE, Protection against allergy: study in rural environments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Global hypomethylation in childhood asthma identified by genome-wide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DNA-methylation sequencing preferentially affects enhancer regions</a:t>
            </a:r>
          </a:p>
          <a:p>
            <a:pPr algn="ctr">
              <a:lnSpc>
                <a:spcPct val="115000"/>
              </a:lnSpc>
            </a:pP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Loreen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Thürmann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Matthias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Klös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Sebastian D.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Mackowiak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Matthias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Bieg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Tobias Bauer,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it-IT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https://doi.org/10.1111/all.15658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204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83</cp:revision>
  <cp:lastPrinted>2019-03-05T14:03:58Z</cp:lastPrinted>
  <dcterms:created xsi:type="dcterms:W3CDTF">2019-03-05T14:03:40Z</dcterms:created>
  <dcterms:modified xsi:type="dcterms:W3CDTF">2023-05-25T16:12:08Z</dcterms:modified>
</cp:coreProperties>
</file>