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20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Anti-Ara h 2 IgG1/IgG4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mAbs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from peanut-allergic patients were cloned and recombinantly produced.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Pre-clinical testing was performed in peanut-sensitised mice receiving passive immunotherapy prior to an allergen challenge.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Anti-Ara h 2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mAbs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prevent allergic anaphylaxis by neutralising peanut allergens before they bind to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induce a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FcɛRI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-mediated degranulation of mast cells and basophils.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AUC, area under the curve;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FcɛRI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Fc epsilon receptor I;</a:t>
            </a:r>
            <a:b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Ig, immunoglobulin;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mAbs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monoclonal antibodies; PIT, passive immunotherapy; temp., temperature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65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Targeting Ara h 2 with human-derived monoclonal antibodies prevents peanut-induced anaphylaxis in mice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Marta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Paolucci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Natascha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Wuillemin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Valentine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Homère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Dimitri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Bieli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Alice </a:t>
            </a:r>
            <a:r>
              <a:rPr lang="en-US" sz="480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Köhli,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pages:1020-1035</a:t>
            </a:r>
          </a:p>
          <a:p>
            <a:pPr algn="ctr"/>
            <a:r>
              <a:rPr lang="en-US" sz="3600" b="1" u="sng" dirty="0">
                <a:solidFill>
                  <a:srgbClr val="00527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https://doi.org/10.1111/all.15659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166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84</cp:revision>
  <cp:lastPrinted>2019-03-05T14:03:58Z</cp:lastPrinted>
  <dcterms:created xsi:type="dcterms:W3CDTF">2019-03-05T14:03:40Z</dcterms:created>
  <dcterms:modified xsi:type="dcterms:W3CDTF">2023-05-25T16:14:10Z</dcterms:modified>
</cp:coreProperties>
</file>