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 19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®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siRNA-peptide dendrimer formulation targeting a conserved sequence in known SARS-CoV-2 variants.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with moderate COVID-19 inhaled 3.7 mg/day of MIR 19 ® achieved the primary composite endpoint significantly earlier.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Significant clinical effect associated with MIR 19® at dose 3.7 mg/day was also accompanied by a significant reduction in viral load.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CI, confidence interval; COVID-19, coronavirus disease 2019; Ct, cycle threshold; mg, milligram; MIR 19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®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SARS-CoV-2-specific siRNA-peptide dendrimer formulation; SARS-CoV-2, severe acute respiratory syndrome coronavirus 2; siRNA, small interfering RNA;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RdRp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RNA-dependent RNA polymerase.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Treatment of COVID-19 patients with a SARS-CoV-2-specific siRNA-peptide dendrimer formulation 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Khaitov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Alexandra Nikonova, Ilya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Kofiadi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Igor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Shilovskiy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Valeriy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Smirnov, 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https://doi.org/10.1111/all.15663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79</cp:revision>
  <cp:lastPrinted>2019-03-05T14:03:58Z</cp:lastPrinted>
  <dcterms:created xsi:type="dcterms:W3CDTF">2019-03-05T14:03:40Z</dcterms:created>
  <dcterms:modified xsi:type="dcterms:W3CDTF">2023-05-26T09:04:52Z</dcterms:modified>
</cp:coreProperties>
</file>