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NLRP3 inflammasome and IL-1β are selectively expressed in spinal microglia of four types of clinically related allergic itch models.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Blockade of the NLRP3/Caspase-1 axis attenuated chronic itch and neuronal activation.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Microglia enhances the activation of GRPR</a:t>
            </a:r>
            <a:r>
              <a:rPr lang="en-GB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neurons through the IL-1β-IL1R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signaling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pathway.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b="1" dirty="0">
                <a:solidFill>
                  <a:srgbClr val="1D489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ACD, allergic contact dermatitis; AD,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atopic dermatitis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AEW, acetone–ether–water; ASC, the adapter protein apoptosis-associated speck-like protein containing CARD; Der f 2, group 2 major mite allergen from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Dermatophagoides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farina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ERK, extracellular regulated protein kinases; GRP, gastrin-releasing peptide; GRPR, gastrin-releasing peptide receptor; IL, interleukin; IMQ, imiquimod;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monoclonal antibody; NLRP3, NOD-like receptor thermal protein domain associated protein 3; SADBE,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squaric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dibutylester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Microglia–Neuron Interactions Promote Chronic Itch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 the NLRP3-IL-1β-GRPR Axis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Xueting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Liu,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Yanmei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Yueling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Zeng, De Wang,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Yuhuan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Wen 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https://doi.org/10.1111/all.15699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2023-05-25T16:15:30Z</dcterms:modified>
</cp:coreProperties>
</file>