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96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Sputum and serum CST1 protein levels are elevated in asthma and negatively correlate with lung function.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IL-13 induces upregulation of CST1 in 16HBE, whereas rhCST1 protein inhibits protease activity of HDM.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HDM-induced epithelial barrier function disruption is suppressed by rhCST1 protein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vitro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Intranasal administration of rhCST1 reduces AHR, inflammation, and epithelial barrier function in mice.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ACT, asthma control test; AHR, airway hyperresponsiveness; CST1, cystatin SN;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FeNO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fractional exhaled nitric oxide; FEV1, forced expiratory volume in one second; FVC, forced vital capacity; HDM, house dust mite; IL, interleukin; rhCST1, recombinant human CST1; SCGB1A1,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secretoglobin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family 1A member 1;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specific immunoglobulin E; 16HBE, human bronchial epithelial cell line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Epithelium-derived cystatin SN inhibits HDM protease activity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allergic asthma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Lei Yao,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Xijing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Yuan, Heng Fu,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Qinxing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Guo,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Yunhui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Wu 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pages:1020-1035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https://doi.org/10.1111/all.15739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210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82</cp:revision>
  <cp:lastPrinted>2019-03-05T14:03:58Z</cp:lastPrinted>
  <dcterms:created xsi:type="dcterms:W3CDTF">2019-03-05T14:03:40Z</dcterms:created>
  <dcterms:modified xsi:type="dcterms:W3CDTF">2023-05-25T16:16:40Z</dcterms:modified>
</cp:coreProperties>
</file>