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Arsenic exposure is associated with pruritus, and β-endorphin serves as a biomarker of pruritus.</a:t>
            </a:r>
            <a:endParaRPr lang="en-CH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The Mendelian randomization analysis confirms the casual relationship between chronic pruritus and genetically predicted MMA% and DMA%, with ORs of 1.043 for MMA% (P=0.029) and 0.904 for DMA% (P=0.077) above versus under median.</a:t>
            </a:r>
            <a:endParaRPr lang="en-CH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n-US" sz="1800" dirty="0" err="1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Arsenite</a:t>
            </a:r>
            <a:r>
              <a:rPr lang="en-US" sz="1800" dirty="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treatment in mice upregulates the level of β-endorphin and induces scratching. Individuals with </a:t>
            </a:r>
            <a:r>
              <a:rPr lang="en-US" sz="1800" dirty="0" err="1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arseniasis</a:t>
            </a:r>
            <a:r>
              <a:rPr lang="en-US" sz="1800" dirty="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report a reduction in pruritus intensity following treatment with naloxone.</a:t>
            </a:r>
            <a:endParaRPr lang="en-CH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Abbreviations: </a:t>
            </a:r>
            <a:r>
              <a:rPr lang="en-US" sz="1800" i="1" dirty="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AS3MT</a:t>
            </a:r>
            <a:r>
              <a:rPr lang="en-US" sz="1800" dirty="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, gene encoding </a:t>
            </a:r>
            <a:r>
              <a:rPr lang="en-US" sz="1800" dirty="0" err="1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arsenite</a:t>
            </a:r>
            <a:r>
              <a:rPr lang="en-US" sz="1800" dirty="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methyltransferase; DMA, </a:t>
            </a:r>
            <a:r>
              <a:rPr lang="en-US" sz="1800" dirty="0" err="1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dimethylated</a:t>
            </a:r>
            <a:r>
              <a:rPr lang="en-US" sz="1800" dirty="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arsenic; MMA, monomethylated arsenic; NRS, numerical rating scale; OR, odds ratio; PRS, polygenic risk score.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Arsenic exposure and pruritus: evidence from observational, interventional, and Mendelian randomization studies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Xiaoyan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Huang, Yi Xiao,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Danrong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Jing,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Yuzhou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Huang,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Songchun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 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https://doi.org/10.1111/all.15758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80</cp:revision>
  <cp:lastPrinted>2019-03-05T14:03:58Z</cp:lastPrinted>
  <dcterms:created xsi:type="dcterms:W3CDTF">2019-03-05T14:03:40Z</dcterms:created>
  <dcterms:modified xsi:type="dcterms:W3CDTF">2023-05-25T16:17:54Z</dcterms:modified>
</cp:coreProperties>
</file>