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post hoc analysis assessed surgery-specific endpoints from the SYNAPSE trial of mepolizumab in patients with severe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Mepolizumab versus placebo reduced the risk of undergoing sinus surgery irrespective of the patient characteristics assessed.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Mepolizumab reduces the need for repeat sinus surgery in patients with severe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CI, confidence interval;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HR, hazard ratio, SoC standard of care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0154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Mepolizumab for chronic rhinosinusitis with nasal polyps (SYNAPSE): in-depth sinus surgery analysis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Wytske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Fokkens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Joaquim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Mullol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David Kennedy, Carl Philpott, Veronica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Seccia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812-821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https://doi.org/10.1111/all.15434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2023-03-07T14:48:51Z</dcterms:modified>
</cp:coreProperties>
</file>