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Non-obese versus obese women with asthma underwent methacholine provocation coupled with CT scanning to determine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MLD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 step.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Mixed models on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standardised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response curves determined an obesity x dose interaction for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MLD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Greater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MLD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slopes for obese patients were pinpointed to the first two-thirds of curves, corresponding to higher bronchial responsiveness during methacholine provocation.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CT, computed tomography; FEV 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volume in one second (% predicted); FVC, forced vital capacity (% predicted);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MLD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expiratory:inspiratory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ratios of mean lung density; PD20, the end of methacholine provocation, when a drop of at least 20% in FEV1 is observed.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Obesity in women with asthma: baseline disadvantage plus greater small-airway reactivity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Arnaud Bourdin, Sébastien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Bommart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Gregory Marin, Isabelle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Vachier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Anne Sophie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Gamez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780-790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https://doi.org/10.1111/all.15509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2023-03-07T14:47:41Z</dcterms:modified>
</cp:coreProperties>
</file>