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identified seven allergic disease trajectories up to adolescence, which are corresponding to clinical observation in the German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GINIplus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LISA studies and replicated the results in the Swedish BAMSE cohort.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clusters can be characterized using polygenic risk scores and early-life determinants, which support the hygiene hypothesis.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clusters also pose clinical implications for allergic sensitization, increasing with number of present allergic diseases, and lung function.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BAMSE, Barn/Child Allergy Milieu Stockholm Epidemiology;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GINIplus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German Infant Study on the Influence of Nutrition Intervention plus Air pollution and Genetics on Allergy Development; LISA, Influence of Life-style factors on Development of the Immune System and Allergies in East and West Germany study; PRS, polygenic risk score.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5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9128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Allergic disease trajectories up to adolescence: Characteristics, early-life and genetic determinants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Anna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Kilanowski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Elisabeth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Thiering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Gang Wang, Ashish Kumar, Sara Kress 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836-850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https://doi.org/10.1111/all.15511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206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66</cp:revision>
  <cp:lastPrinted>2019-03-05T14:03:58Z</cp:lastPrinted>
  <dcterms:created xsi:type="dcterms:W3CDTF">2019-03-05T14:03:40Z</dcterms:created>
  <dcterms:modified xsi:type="dcterms:W3CDTF">2023-03-07T14:49:38Z</dcterms:modified>
</cp:coreProperties>
</file>