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Initiation of allergen-specific Th2 cell responses generates an IL-2-mediated activation of Tregs.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IL-2-activated T cells exert an immunosuppressive effect on effector T cells.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1800" i="1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vivo</a:t>
            </a:r>
            <a:r>
              <a:rPr lang="en-US" sz="1800" kern="1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exposure to peanut induces a delayed and persistent activation of Tregs.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algn="just">
              <a:lnSpc>
                <a:spcPct val="115000"/>
              </a:lnSpc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ICOS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inducible T cell co-stimulator;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IL, interleukin; LAP,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latency-associated peptide; OX40, TNF receptor superfamily member 4; PD1, programmed cell death protein 1;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Th, T helper cell; Treg, regulatory T cell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5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76235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Allergen recognition by specific effector Th2 cells enables IL-2-dependent activation</a:t>
            </a:r>
            <a:b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of regulatory T cell responses in humans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Daniel Lozano-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Ojalvo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Scott R. Tyler, Carlos J. Aranda, Julie Wang, Scott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Sicherer</a:t>
            </a:r>
            <a:r>
              <a:rPr lang="en-US" sz="480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2022;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697-713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204894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https://doi.org/10.1111/all.15512</a:t>
            </a:r>
            <a:endParaRPr lang="en-CH" sz="36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946463" y="4690081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165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66</cp:revision>
  <cp:lastPrinted>2019-03-05T14:03:58Z</cp:lastPrinted>
  <dcterms:created xsi:type="dcterms:W3CDTF">2019-03-05T14:03:40Z</dcterms:created>
  <dcterms:modified xsi:type="dcterms:W3CDTF">2023-03-07T14:42:14Z</dcterms:modified>
</cp:coreProperties>
</file>