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examines whether selected skin biomarkers in stratum corneum tape strips from infants with clinically normal skin at 2 months of age are different in children who develop AD in the first year of life.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Skin CCL17/TARC levels as well as lipid markers, including [P], [DS] and CER [DS] show significant alteration between children who developed AD and those who did not.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ROC curve demonstrate that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phytosphingosine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 to a lesser extend CCL17/TARC separate children who developed AD from those who did not.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CCL17/TARC, C-C motif chemokine ligand 17/ TARC, thymus- and activation-regulated chemokine; CER [DS], ceramide class with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dihydrosphingosine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as a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sphingoid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base; [DHS],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dihydrosphingosine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sphinganine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[PS],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phytosphingosine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228600"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Skin biomarkers p­­redict development of atopic dermatitis in infancy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Maria Rasmussen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Rinnov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Anne-Sofie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Halling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Trine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Gerner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Nina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Haarup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Ravn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Mette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Hjorslev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Knudgaard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791-802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https://doi.org/10.1111/all.15518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222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66</cp:revision>
  <cp:lastPrinted>2019-03-05T14:03:58Z</cp:lastPrinted>
  <dcterms:created xsi:type="dcterms:W3CDTF">2019-03-05T14:03:40Z</dcterms:created>
  <dcterms:modified xsi:type="dcterms:W3CDTF">2023-03-07T14:48:05Z</dcterms:modified>
</cp:coreProperties>
</file>