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Using recombinant Lol p 1 tetramers, allergen-specific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1800" baseline="-25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from patients allergic to ryegrass pollen were examined before and after 4 months of SLIT.</a:t>
            </a:r>
            <a:endParaRPr lang="en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Single-cell RNA sequencing revealed that SLIT drives two unique transcriptional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1800" baseline="-25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</a:t>
            </a:r>
            <a:r>
              <a:rPr lang="en-US" sz="1800" baseline="-2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cell fates, typified by CD23, IgG4,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CD29 and IL13Ra2 expression.</a:t>
            </a:r>
            <a:endParaRPr lang="en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Flow cytometry confirmation revealed that CD29 expression is the best positive predictor of SLIT effects.</a:t>
            </a:r>
            <a:endParaRPr lang="en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Abbreviations: AR, allergic rhinitis;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1800" baseline="-25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memory B cells; FCER2, Fc epsilon receptor II; IGH, immunoglobulin heavy constant; IL13RA2, interleukin 13 receptor subunit alpha 2; ITGB1, integrin subunit beta 1; SLIT, sublingual immunotherapy</a:t>
            </a:r>
            <a:endParaRPr lang="en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52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289060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RNA sequencing of single allergen-specific memory B cells after grass pollen immunotherapy: two unique cell fates and CD29 as biomarker</a:t>
            </a:r>
            <a:endParaRPr lang="en-CH" sz="4800" dirty="0">
              <a:solidFill>
                <a:srgbClr val="20489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Craig I. McKenzie,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Nirupama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Varese, Pei Mun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Aui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Simone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Reinwald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Bruce D. Wines, 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2022; 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 822-835</a:t>
            </a:r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  <a:p>
            <a:pPr algn="ctr"/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b="1" u="sng" dirty="0">
                <a:solidFill>
                  <a:srgbClr val="204894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https://doi.org/10.1111/all.15529</a:t>
            </a:r>
            <a:endParaRPr lang="en-CH" sz="36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9263" y="4054246"/>
            <a:ext cx="19875699" cy="132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200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64</cp:revision>
  <cp:lastPrinted>2019-03-05T14:03:58Z</cp:lastPrinted>
  <dcterms:created xsi:type="dcterms:W3CDTF">2019-03-05T14:03:40Z</dcterms:created>
  <dcterms:modified xsi:type="dcterms:W3CDTF">2023-03-07T14:49:14Z</dcterms:modified>
</cp:coreProperties>
</file>