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Deficiency of EP2 rather than EP4 enhances IL-33-induced lung ILC2 responses and eosinophilic inflammation.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EP2 and EP4 agonism represses IL-33-induced mouse lung ILC2 responses.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PGE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-EP2/EP4-cAMP signaling inhibits ILC2 survival, proliferation and effector function through disturbing the IL-2/IL-7/IL-33-activated metabolic program in ILC2s.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AMP, adenosine monophosphate; cAMP, cyclic adenosine monophosphate; EP2, 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prostanoid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receptor 2; EP4, 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prostanoid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receptor 4; ILC2, group 2 innate lymphoid cell;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NF-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nuclear factor kappa B; PDE, phosphodiesterase; PGE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prostaglandin E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STAT5: signal transducer and activator of transcription 5.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Metabolic regulation by prostaglandin E</a:t>
            </a:r>
            <a:r>
              <a:rPr lang="en-US" sz="4800" b="1" baseline="-25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impairs lung group 2 innate lymphoid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cell responses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Calum T. Robb, You Zhou, Jennifer M. Felton,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Birong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Zhang, Marie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Goepp,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714-730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https://doi.org/10.1111/all.15417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65</cp:revision>
  <cp:lastPrinted>2019-03-05T14:03:58Z</cp:lastPrinted>
  <dcterms:created xsi:type="dcterms:W3CDTF">2019-03-05T14:03:40Z</dcterms:created>
  <dcterms:modified xsi:type="dcterms:W3CDTF">2023-03-07T14:46:02Z</dcterms:modified>
</cp:coreProperties>
</file>