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Stimulation of naïve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 vivo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-isolated B cells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with rFlaA:Betv1 results in a MyD88- and mTOR- dependent, but TLR5-independent differentiation of regulatory B cells.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Regulatory B cells were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shown to be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CD19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CD24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CD1d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IgM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CD38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secreted both anti-inflammatory cytokine IL-10 and allergen-specific IgG antibodies.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co-cultures with TH2-biased Bet v 1-specific CD4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T cells rFlaA:Betv1-stimulated B cells suppressed Th2 responses.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BCR, B cell receptor;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mDC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myeloid dendritic cell; MyD88, myeloid differentiation primary response 88; mTOR, mammalian target of rapamycin; rFlaA:Betv1, fusion protein of the TLR5-ligand flagellin A and the major birch pollen allergen Bet v 1; TLR5, Toll-like receptor 5.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hyperlink" Target="https://doi.org/10.1111/all.15542" TargetMode="External"/><Relationship Id="rId4" Type="http://schemas.openxmlformats.org/officeDocument/2006/relationships/hyperlink" Target="https://doi.org/10.1111/all.1528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8393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Stimulation of naïve B cells with a fusion protein consisting of </a:t>
            </a:r>
            <a:r>
              <a:rPr lang="en-US" sz="4800" b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FlaA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Bet v 1 induces regulatory B cells </a:t>
            </a:r>
            <a:r>
              <a:rPr lang="en-US" sz="4800" b="1" i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 vivo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Alexandra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Goretzki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Yen-Ju Lin, Clara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Meier, Britta Dorn, Sonja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Wolfheimer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663-681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5"/>
              </a:rPr>
              <a:t>https://doi.org/10.1111/all.15542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494229" y="4054246"/>
            <a:ext cx="19865766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214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66</cp:revision>
  <cp:lastPrinted>2019-03-05T14:03:58Z</cp:lastPrinted>
  <dcterms:created xsi:type="dcterms:W3CDTF">2019-03-05T14:03:40Z</dcterms:created>
  <dcterms:modified xsi:type="dcterms:W3CDTF">2023-03-07T14:41:30Z</dcterms:modified>
</cp:coreProperties>
</file>