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Th2 cells were higher in women with severe vs mild/moderate asthma and men of either phenotype; Th2 cell numbers correlated with ICS in women, but not men.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ERα antagonized GC-mediated Th2 cell death, increased CRTh2 and reversed GC inhibition of Th2 cytokines induced by PGD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ERα activation may drive asthma severity in women by interfering with GC.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Th2, T helper 2 cells; ICS, total daily dose of inhaled corticosteroid; GC,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glucocorticosteroid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ERα, estrogen receptor alpha; PGD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prostaglandin 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CRTh2, chemoattractant receptor-homologous expressed on Th2 cells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71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Dual Activation of Estrogen Receptor Alpha and Glucocorticoid Receptor Upregulate CRTh2-Mediated Type 2 Inflammation; Mechanism Driving Asthma Severity in Women?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Meerah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Vijeyakumaran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MohdWessam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Jawhri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Jenna Fortunato, Lauren Solomon, Nami Shrestha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Palikhe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et al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767-779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https://doi.org/10.1111/all.15543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2023-03-07T14:47:18Z</dcterms:modified>
</cp:coreProperties>
</file>