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Allergy-induced protection against GBM is recapitulated in a preclinical syngeneic mouse model.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Allergic airway inflammation skews microglia toward pro-inflammatory and antigen-presenting like-states, uncovering a gene-signature in mice associated with improved patient survival and reduced local immunosuppression in glioma patients.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Allergic airway inflammation promotes the recruitment of CD4+T-cells within the tumor-microenvironment and mitigates glioma-induced systemic immunosuppression.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AAI, allergic airway inflammation; GBM, glioblastoma; Neu, 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neutrophil; TME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tumor-microenvironment.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Allergic Airway Inflammation Delays Glioblastoma Progression and Reinvigorates Systemic and Local Immunity in Mice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Aurélie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Poli,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Anaïs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Oudin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Arnaud Muller, Ilaria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Salvato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Andrea Scafidi,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682-696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ttps://doi.org/10.1111/all.15545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90258" y="4057559"/>
            <a:ext cx="19873709" cy="13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67</cp:revision>
  <cp:lastPrinted>2019-03-05T14:03:58Z</cp:lastPrinted>
  <dcterms:created xsi:type="dcterms:W3CDTF">2019-03-05T14:03:40Z</dcterms:created>
  <dcterms:modified xsi:type="dcterms:W3CDTF">2023-03-07T14:41:49Z</dcterms:modified>
</cp:coreProperties>
</file>