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Individual HDM sensitization patterns to nine HDM allergens were investigated in 384 patients with different allergic diseases.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Sensitization to more than three HDM allergens was associated with the simultaneous occurrence of multiple allergic diseases.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 p 5 and Der p 21 were associated with allergic asthma and atopic dermatitis. High Der p 20-IgE was strongly associated with severe atopic dermatitis.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AA, allergic asthma, AD, atopic dermatitis, AR, allergic rhinitis, HDM, house dust mite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Specific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against the house dust mite allergens Der p 5, 20 and 21 influences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phenotype and severity of atopic diseases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Walsemann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Marisa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Böttger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Stephan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Traidl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Christian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Schwager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Askin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Gülsen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731-742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https://doi.org/10.1111/all.15553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7559"/>
            <a:ext cx="19875699" cy="13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65</cp:revision>
  <cp:lastPrinted>2019-03-05T14:03:58Z</cp:lastPrinted>
  <dcterms:created xsi:type="dcterms:W3CDTF">2019-03-05T14:03:40Z</dcterms:created>
  <dcterms:modified xsi:type="dcterms:W3CDTF">2023-03-07T14:46:17Z</dcterms:modified>
</cp:coreProperties>
</file>