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birch-dominated areas Bet v 1 is considered as primary sensitizer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-mediated allergies to pollen from birch-related trees.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 cell lines established with Bet v 1-homologous pollen allergens show limited cross-reactivity with Bet v 1. Despite high amino acid (aa) sequence homology of major Fagales allergens with Bet v 1 T cell cross-reactivity is restricted to very few epitopes of the major birch pollen allergen.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Two dominant T cell epitopes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Aln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 1 indicate genuine sensitizing capacity.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TCL, T cell line.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9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 v 1-independent sensitization to major allergens in </a:t>
            </a:r>
            <a:r>
              <a:rPr lang="en-US" sz="4800" b="1" i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Fagales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pollen: evidence at the T cell level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Dominika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Polak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Ute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Vollmann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Joao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Grilo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Ivan V. Bogdanov, Lorenz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Aglas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743-751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https://doi.org/10.1111/all.15594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2023-03-07T14:46:51Z</dcterms:modified>
</cp:coreProperties>
</file>