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identified a novel population of 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IgG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IL4R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CD23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type 2-marked memory B cells that are increased in peripheral blood of subjects with asthma or atopic dermatitis compared to non-atopic subjects.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 2-marked IgG memory B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cell frequency correlates with circulating levels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antibodies. They express IL-4/IL-13 regulated genes,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ie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FCER2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CD23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IL4R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IL13RA1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IGHE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 cells from atopic subjects generate more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cells when stimulated in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cultures than B cells from non-atopic subjects. IgG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IL4R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CD23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have the highest ability to switch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among IgG memory B cells.  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BAFF, B cell activating factor; CD40L, CD40 ligand; FCER2, Fc epsilon receptor II; Ig, immunoglobulin; IGH, immunoglobulin heavy constant; IL, interleukin; IL4RA, IL-4 receptor subunit alpha; IL13RA1, IL-13 receptor subunit alpha 1; IU/ml, international units per milliliter;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scRNAseq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single cell RNA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IgG memory B cells expressing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IL4R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FCER2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are associated with atopic diseases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Carlos J. Aranda, Edgar Gonzalez-Kozlova, Sean P. Saunders,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Weslley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Fernandes-Braga, Miyo Ota,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752-766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https://doi.org/10.1111/all.15601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64</cp:revision>
  <cp:lastPrinted>2019-03-05T14:03:58Z</cp:lastPrinted>
  <dcterms:created xsi:type="dcterms:W3CDTF">2019-03-05T14:03:40Z</dcterms:created>
  <dcterms:modified xsi:type="dcterms:W3CDTF">2023-03-07T14:47:01Z</dcterms:modified>
</cp:coreProperties>
</file>