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This study evaluates the utility of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 Unicode MS"/>
              </a:rPr>
              <a:t>KIT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D816V mutational status in blood (vs. bone marrow) for the diagnostic screening of SM and MCAS patients, having a high specificity but a limited sensitivity in patients presenting with clonal MCAS without skin lesions. 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Assessment of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 Unicode MS"/>
              </a:rPr>
              <a:t>KIT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D816V in blood-purified myeloid cell populations increases the diagnostic sensitivity of this mutation in 61% of patients. 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Further, an unstable (decrease or increase)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 Unicode MS"/>
              </a:rPr>
              <a:t>KIT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-mutation cell burden during follow-up is a strong predictor of shortened progression-free survival in SM. 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BM, bone marrow; KITD816V, somatic mutation in codon 816 of the stem cell growth factor receptor gene; MC, mast cell; MCAS, mast cell activation syndromes; No., number; PFS, progression-free survival; SM, systemic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mastocytosis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KITD816V mutation in blood for the diagnostic screening of systemic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mastocytosis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mast cell activation syndromes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Paula Navarro-Navarro, Iván Álvarez-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Twose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Alba Pérez-Pons, Ana Henriques, Andrea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Mayado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48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pages:1347-1359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https://doi.org/10.1111/all.15584</a:t>
            </a:r>
            <a:endParaRPr lang="en-CH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48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80</cp:revision>
  <cp:lastPrinted>2019-03-05T14:03:58Z</cp:lastPrinted>
  <dcterms:created xsi:type="dcterms:W3CDTF">2019-03-05T14:03:40Z</dcterms:created>
  <dcterms:modified xsi:type="dcterms:W3CDTF">2023-05-02T20:48:55Z</dcterms:modified>
</cp:coreProperties>
</file>