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85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Phase 1b study of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CIndU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ColdU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SD) patients,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barzolvolimab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humanized antibody that inhibits KIT activation by SCF, was well tolerated.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Barzolvolimab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demonstrated marked, rapid, durable depletion of skin MCs, circulating tryptase, reductions in clinical activity, and significant improvements in disease control and QoL.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Barzolvolimab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potential as a therapy for MC-mediated diseases.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Abbreviations: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CIndU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chronic inducible urticaria;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ColdU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cold urticaria; </a:t>
            </a:r>
            <a:r>
              <a:rPr lang="en-US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FcR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Fc receptor;</a:t>
            </a:r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Ig, immunoglobulin; KIT, KIT proto-oncogene, receptor tyrosine kinase;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MC, mast cell;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MRGPRX2, mas-related G protein-coupled receptor-X2;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QoL, quality of life; SCF, stem cell factor; SD, symptomatic dermographism.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58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62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Anti-KIT antibody, </a:t>
            </a:r>
            <a:r>
              <a:rPr lang="en-US" sz="4800" b="1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barzolvolimab</a:t>
            </a: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reduces skin mast cells and disease activity in chronic inducible urticaria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Dorothea Terhorst-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Molawi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Tomasz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Hawro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Eva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Grekowitz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Lea Kiefer, Kunal Merchant,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1269-1279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https://doi.org/10.1111/all.15585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205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75</cp:revision>
  <cp:lastPrinted>2019-03-05T14:03:58Z</cp:lastPrinted>
  <dcterms:created xsi:type="dcterms:W3CDTF">2019-03-05T14:03:40Z</dcterms:created>
  <dcterms:modified xsi:type="dcterms:W3CDTF">2023-05-02T20:21:54Z</dcterms:modified>
</cp:coreProperties>
</file>