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Epidemiological study discovers novel associations between high intake of dietary sucrose and starch with current asthma in males and females, respectively.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High-carbohydrate feeding in mice aggravates allergic outcomes: serum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lung inflammatory cell infiltration,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or 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2-T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 profiles and mucus hypersecretion.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Dietary carbohydrate-driven enhanced pulmonary oxidative stress and decreased systemic anti-oxidative capacity are involved in this context.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APE, aqueous pollen extract; EOS, eosinophils;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GINIplus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German Infant study on the Influence of Nutrition Intervention plus environmental and genetic influences on allergy development; HDM, house dust mite;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LISA: Life-style related factors on the development of the Immune System and Allergies in East and West Germany; M, macrophages; NEU, neutrophils; Th, T helper.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2650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b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Dietary digestible carbohydrates are associated with higher prevalence of asthma in humans and with aggravated lung allergic inflammation in mice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Stephanie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Musiol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Carla P. Harris, Ruth Karlina, Johanna M.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Gostner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Birgit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Rathkolb,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pages:1218-1233</a:t>
            </a: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https://doi.org/10.1111/all.15589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75</cp:revision>
  <cp:lastPrinted>2019-03-05T14:03:58Z</cp:lastPrinted>
  <dcterms:created xsi:type="dcterms:W3CDTF">2019-03-05T14:03:40Z</dcterms:created>
  <dcterms:modified xsi:type="dcterms:W3CDTF">2023-05-02T19:42:37Z</dcterms:modified>
</cp:coreProperties>
</file>