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identify that MS4A6A is expressed in human mast cells and has high sequence homology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β.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show that MS4A6A contains a putative hemi-ITAM that may function similarly to 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β ITAM.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that MS4A6A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β perform at least partially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redundant roles in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 complex trafficking and function.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Ag, antigen; Ca2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calcium ion;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high-affinity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receptor; ITAM, immunoreceptor tyrosine-based activation motif; Lyn,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family tyrosine kinase;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MS4A6A, membrane spanning 4-domains A6A; PLC, phospholipase C;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spleen associated tyrosine kinase.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Identification of redundancy between human </a:t>
            </a:r>
            <a:r>
              <a:rPr lang="en-US" sz="4800" b="1" kern="14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β and MS4A6A proteins points toward additional complex mechanisms for FcεRI trafficking and signaling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Bitting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Barry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Hedgespeth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Lauren C. Ehrhardt-Humbert, Greer K. Arthur, Alicia G. Schubert,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 1204-1217 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https://doi.org/10.1111/all.15595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77</cp:revision>
  <cp:lastPrinted>2019-03-05T14:03:58Z</cp:lastPrinted>
  <dcterms:created xsi:type="dcterms:W3CDTF">2019-03-05T14:03:40Z</dcterms:created>
  <dcterms:modified xsi:type="dcterms:W3CDTF">2023-05-02T19:40:38Z</dcterms:modified>
</cp:coreProperties>
</file>