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32399288" cy="21599525"/>
  <p:notesSz cx="6858000" cy="9144000"/>
  <p:defaultTextStyle>
    <a:defPPr>
      <a:defRPr lang="en-US"/>
    </a:defPPr>
    <a:lvl1pPr marL="0" algn="l" defTabSz="2591867" rtl="0" eaLnBrk="1" latinLnBrk="0" hangingPunct="1">
      <a:defRPr sz="5102" kern="1200">
        <a:solidFill>
          <a:schemeClr val="tx1"/>
        </a:solidFill>
        <a:latin typeface="+mn-lt"/>
        <a:ea typeface="+mn-ea"/>
        <a:cs typeface="+mn-cs"/>
      </a:defRPr>
    </a:lvl1pPr>
    <a:lvl2pPr marL="1295933" algn="l" defTabSz="2591867" rtl="0" eaLnBrk="1" latinLnBrk="0" hangingPunct="1">
      <a:defRPr sz="5102" kern="1200">
        <a:solidFill>
          <a:schemeClr val="tx1"/>
        </a:solidFill>
        <a:latin typeface="+mn-lt"/>
        <a:ea typeface="+mn-ea"/>
        <a:cs typeface="+mn-cs"/>
      </a:defRPr>
    </a:lvl2pPr>
    <a:lvl3pPr marL="2591867" algn="l" defTabSz="2591867" rtl="0" eaLnBrk="1" latinLnBrk="0" hangingPunct="1">
      <a:defRPr sz="5102" kern="1200">
        <a:solidFill>
          <a:schemeClr val="tx1"/>
        </a:solidFill>
        <a:latin typeface="+mn-lt"/>
        <a:ea typeface="+mn-ea"/>
        <a:cs typeface="+mn-cs"/>
      </a:defRPr>
    </a:lvl3pPr>
    <a:lvl4pPr marL="3887800" algn="l" defTabSz="2591867" rtl="0" eaLnBrk="1" latinLnBrk="0" hangingPunct="1">
      <a:defRPr sz="5102" kern="1200">
        <a:solidFill>
          <a:schemeClr val="tx1"/>
        </a:solidFill>
        <a:latin typeface="+mn-lt"/>
        <a:ea typeface="+mn-ea"/>
        <a:cs typeface="+mn-cs"/>
      </a:defRPr>
    </a:lvl4pPr>
    <a:lvl5pPr marL="5183734" algn="l" defTabSz="2591867" rtl="0" eaLnBrk="1" latinLnBrk="0" hangingPunct="1">
      <a:defRPr sz="5102" kern="1200">
        <a:solidFill>
          <a:schemeClr val="tx1"/>
        </a:solidFill>
        <a:latin typeface="+mn-lt"/>
        <a:ea typeface="+mn-ea"/>
        <a:cs typeface="+mn-cs"/>
      </a:defRPr>
    </a:lvl5pPr>
    <a:lvl6pPr marL="6479667" algn="l" defTabSz="2591867" rtl="0" eaLnBrk="1" latinLnBrk="0" hangingPunct="1">
      <a:defRPr sz="5102" kern="1200">
        <a:solidFill>
          <a:schemeClr val="tx1"/>
        </a:solidFill>
        <a:latin typeface="+mn-lt"/>
        <a:ea typeface="+mn-ea"/>
        <a:cs typeface="+mn-cs"/>
      </a:defRPr>
    </a:lvl6pPr>
    <a:lvl7pPr marL="7775600" algn="l" defTabSz="2591867" rtl="0" eaLnBrk="1" latinLnBrk="0" hangingPunct="1">
      <a:defRPr sz="5102" kern="1200">
        <a:solidFill>
          <a:schemeClr val="tx1"/>
        </a:solidFill>
        <a:latin typeface="+mn-lt"/>
        <a:ea typeface="+mn-ea"/>
        <a:cs typeface="+mn-cs"/>
      </a:defRPr>
    </a:lvl7pPr>
    <a:lvl8pPr marL="9071534" algn="l" defTabSz="2591867" rtl="0" eaLnBrk="1" latinLnBrk="0" hangingPunct="1">
      <a:defRPr sz="5102" kern="1200">
        <a:solidFill>
          <a:schemeClr val="tx1"/>
        </a:solidFill>
        <a:latin typeface="+mn-lt"/>
        <a:ea typeface="+mn-ea"/>
        <a:cs typeface="+mn-cs"/>
      </a:defRPr>
    </a:lvl8pPr>
    <a:lvl9pPr marL="10367467" algn="l" defTabSz="2591867" rtl="0" eaLnBrk="1" latinLnBrk="0" hangingPunct="1">
      <a:defRPr sz="510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040" userDrawn="1">
          <p15:clr>
            <a:srgbClr val="A4A3A4"/>
          </p15:clr>
        </p15:guide>
        <p15:guide id="2" pos="16600" userDrawn="1">
          <p15:clr>
            <a:srgbClr val="A4A3A4"/>
          </p15:clr>
        </p15:guide>
        <p15:guide id="3" pos="4058" userDrawn="1">
          <p15:clr>
            <a:srgbClr val="A4A3A4"/>
          </p15:clr>
        </p15:guide>
        <p15:guide id="5" orient="horz" pos="11316" userDrawn="1">
          <p15:clr>
            <a:srgbClr val="A4A3A4"/>
          </p15:clr>
        </p15:guide>
        <p15:guide id="6" orient="horz" pos="294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8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3"/>
    <p:restoredTop sz="72500"/>
  </p:normalViewPr>
  <p:slideViewPr>
    <p:cSldViewPr snapToGrid="0" snapToObjects="1">
      <p:cViewPr varScale="1">
        <p:scale>
          <a:sx n="15" d="100"/>
          <a:sy n="15" d="100"/>
        </p:scale>
        <p:origin x="38" y="110"/>
      </p:cViewPr>
      <p:guideLst>
        <p:guide orient="horz" pos="13040"/>
        <p:guide pos="16600"/>
        <p:guide pos="4058"/>
        <p:guide orient="horz" pos="11316"/>
        <p:guide orient="horz" pos="2947"/>
      </p:guideLst>
    </p:cSldViewPr>
  </p:slideViewPr>
  <p:notesTextViewPr>
    <p:cViewPr>
      <p:scale>
        <a:sx n="1" d="1"/>
        <a:sy n="1" d="1"/>
      </p:scale>
      <p:origin x="0" y="-888"/>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143B38-A5B5-D348-81CC-B4F3AA0B5831}" type="datetimeFigureOut">
              <a:rPr lang="en-US" smtClean="0"/>
              <a:t>5/2/2023</a:t>
            </a:fld>
            <a:endParaRPr lang="en-US"/>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9ECD01-C766-A442-8C5A-9860FA5D6AEC}" type="slidenum">
              <a:rPr lang="en-US" smtClean="0"/>
              <a:t>‹#›</a:t>
            </a:fld>
            <a:endParaRPr lang="en-US"/>
          </a:p>
        </p:txBody>
      </p:sp>
    </p:spTree>
    <p:extLst>
      <p:ext uri="{BB962C8B-B14F-4D97-AF65-F5344CB8AC3E}">
        <p14:creationId xmlns:p14="http://schemas.microsoft.com/office/powerpoint/2010/main" val="1759001665"/>
      </p:ext>
    </p:extLst>
  </p:cSld>
  <p:clrMap bg1="lt1" tx1="dk1" bg2="lt2" tx2="dk2" accent1="accent1" accent2="accent2" accent3="accent3" accent4="accent4" accent5="accent5" accent6="accent6" hlink="hlink" folHlink="folHlink"/>
  <p:notesStyle>
    <a:lvl1pPr marL="0" algn="l" defTabSz="2591867" rtl="0" eaLnBrk="1" latinLnBrk="0" hangingPunct="1">
      <a:defRPr sz="3401" kern="1200">
        <a:solidFill>
          <a:schemeClr val="tx1"/>
        </a:solidFill>
        <a:latin typeface="+mn-lt"/>
        <a:ea typeface="+mn-ea"/>
        <a:cs typeface="+mn-cs"/>
      </a:defRPr>
    </a:lvl1pPr>
    <a:lvl2pPr marL="1295933" algn="l" defTabSz="2591867" rtl="0" eaLnBrk="1" latinLnBrk="0" hangingPunct="1">
      <a:defRPr sz="3401" kern="1200">
        <a:solidFill>
          <a:schemeClr val="tx1"/>
        </a:solidFill>
        <a:latin typeface="+mn-lt"/>
        <a:ea typeface="+mn-ea"/>
        <a:cs typeface="+mn-cs"/>
      </a:defRPr>
    </a:lvl2pPr>
    <a:lvl3pPr marL="2591867" algn="l" defTabSz="2591867" rtl="0" eaLnBrk="1" latinLnBrk="0" hangingPunct="1">
      <a:defRPr sz="3401" kern="1200">
        <a:solidFill>
          <a:schemeClr val="tx1"/>
        </a:solidFill>
        <a:latin typeface="+mn-lt"/>
        <a:ea typeface="+mn-ea"/>
        <a:cs typeface="+mn-cs"/>
      </a:defRPr>
    </a:lvl3pPr>
    <a:lvl4pPr marL="3887800" algn="l" defTabSz="2591867" rtl="0" eaLnBrk="1" latinLnBrk="0" hangingPunct="1">
      <a:defRPr sz="3401" kern="1200">
        <a:solidFill>
          <a:schemeClr val="tx1"/>
        </a:solidFill>
        <a:latin typeface="+mn-lt"/>
        <a:ea typeface="+mn-ea"/>
        <a:cs typeface="+mn-cs"/>
      </a:defRPr>
    </a:lvl4pPr>
    <a:lvl5pPr marL="5183734" algn="l" defTabSz="2591867" rtl="0" eaLnBrk="1" latinLnBrk="0" hangingPunct="1">
      <a:defRPr sz="3401" kern="1200">
        <a:solidFill>
          <a:schemeClr val="tx1"/>
        </a:solidFill>
        <a:latin typeface="+mn-lt"/>
        <a:ea typeface="+mn-ea"/>
        <a:cs typeface="+mn-cs"/>
      </a:defRPr>
    </a:lvl5pPr>
    <a:lvl6pPr marL="6479667" algn="l" defTabSz="2591867" rtl="0" eaLnBrk="1" latinLnBrk="0" hangingPunct="1">
      <a:defRPr sz="3401" kern="1200">
        <a:solidFill>
          <a:schemeClr val="tx1"/>
        </a:solidFill>
        <a:latin typeface="+mn-lt"/>
        <a:ea typeface="+mn-ea"/>
        <a:cs typeface="+mn-cs"/>
      </a:defRPr>
    </a:lvl6pPr>
    <a:lvl7pPr marL="7775600" algn="l" defTabSz="2591867" rtl="0" eaLnBrk="1" latinLnBrk="0" hangingPunct="1">
      <a:defRPr sz="3401" kern="1200">
        <a:solidFill>
          <a:schemeClr val="tx1"/>
        </a:solidFill>
        <a:latin typeface="+mn-lt"/>
        <a:ea typeface="+mn-ea"/>
        <a:cs typeface="+mn-cs"/>
      </a:defRPr>
    </a:lvl7pPr>
    <a:lvl8pPr marL="9071534" algn="l" defTabSz="2591867" rtl="0" eaLnBrk="1" latinLnBrk="0" hangingPunct="1">
      <a:defRPr sz="3401" kern="1200">
        <a:solidFill>
          <a:schemeClr val="tx1"/>
        </a:solidFill>
        <a:latin typeface="+mn-lt"/>
        <a:ea typeface="+mn-ea"/>
        <a:cs typeface="+mn-cs"/>
      </a:defRPr>
    </a:lvl8pPr>
    <a:lvl9pPr marL="10367467" algn="l" defTabSz="2591867" rtl="0" eaLnBrk="1" latinLnBrk="0" hangingPunct="1">
      <a:defRPr sz="340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Arial" panose="020B0604020202020204" pitchFamily="34" charset="0"/>
              <a:buNone/>
            </a:pPr>
            <a:r>
              <a:rPr lang="en-US" b="1" dirty="0">
                <a:solidFill>
                  <a:srgbClr val="204894"/>
                </a:solidFill>
              </a:rPr>
              <a:t>HIGHLIGHTS</a:t>
            </a:r>
          </a:p>
          <a:p>
            <a:pPr marL="0" indent="0" algn="just">
              <a:buFont typeface="Arial" panose="020B0604020202020204" pitchFamily="34" charset="0"/>
              <a:buNone/>
            </a:pPr>
            <a:endParaRPr lang="en-US" b="1" dirty="0">
              <a:solidFill>
                <a:srgbClr val="204894"/>
              </a:solidFill>
            </a:endParaRPr>
          </a:p>
          <a:p>
            <a:pPr marL="342900" lvl="0" indent="-342900" algn="just">
              <a:lnSpc>
                <a:spcPct val="115000"/>
              </a:lnSpc>
              <a:buFont typeface="Symbol" panose="05050102010706020507" pitchFamily="18" charset="2"/>
              <a:buChar char=""/>
            </a:pPr>
            <a:r>
              <a:rPr lang="en-US" sz="1800" kern="100" dirty="0">
                <a:solidFill>
                  <a:srgbClr val="000000"/>
                </a:solidFill>
                <a:effectLst/>
                <a:latin typeface="Arial" panose="020B0604020202020204" pitchFamily="34" charset="0"/>
                <a:ea typeface="Times New Roman" panose="02020603050405020304" pitchFamily="18" charset="0"/>
              </a:rPr>
              <a:t>An integrated meta-analysis employing both LEAP (high-risk) and EAT (normal risk) individual patient data shows that early introduction of peanut in infancy prevents the development of peanut allergy regardless of presence or severity of eczema, ethnicity, and sensitization to peanut. </a:t>
            </a:r>
            <a:endParaRPr lang="en-CH" sz="1800" kern="1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en-US" sz="1800" kern="100" dirty="0">
                <a:solidFill>
                  <a:srgbClr val="000000"/>
                </a:solidFill>
                <a:effectLst/>
                <a:latin typeface="Arial" panose="020B0604020202020204" pitchFamily="34" charset="0"/>
                <a:ea typeface="Times New Roman" panose="02020603050405020304" pitchFamily="18" charset="0"/>
              </a:rPr>
              <a:t>Earlier introduction of peanut before 6 months of age is more effective than later introduction in the prevention of peanut allergy.</a:t>
            </a:r>
            <a:endParaRPr lang="en-CH" sz="1800" kern="1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en-US" sz="1800" kern="100" dirty="0">
                <a:solidFill>
                  <a:srgbClr val="000000"/>
                </a:solidFill>
                <a:effectLst/>
                <a:latin typeface="Arial" panose="020B0604020202020204" pitchFamily="34" charset="0"/>
                <a:ea typeface="Times New Roman" panose="02020603050405020304" pitchFamily="18" charset="0"/>
              </a:rPr>
              <a:t>Causal inference methods accurately estimated the efficacy of this strategy while addressing the problems of poor adherence in the Intention to Treat analyses and biases in the Per Protocol analyses. </a:t>
            </a:r>
            <a:endParaRPr lang="en-CH" sz="1800" kern="100" dirty="0">
              <a:effectLst/>
              <a:latin typeface="Times New Roman" panose="02020603050405020304" pitchFamily="18" charset="0"/>
              <a:ea typeface="Times New Roman" panose="02020603050405020304" pitchFamily="18" charset="0"/>
            </a:endParaRPr>
          </a:p>
          <a:p>
            <a:pPr>
              <a:lnSpc>
                <a:spcPct val="115000"/>
              </a:lnSpc>
            </a:pPr>
            <a:r>
              <a:rPr lang="en-US" sz="1800" dirty="0">
                <a:effectLst/>
                <a:latin typeface="Arial" panose="020B0604020202020204" pitchFamily="34" charset="0"/>
                <a:ea typeface="Times New Roman" panose="02020603050405020304" pitchFamily="18" charset="0"/>
              </a:rPr>
              <a:t> </a:t>
            </a:r>
            <a:endParaRPr lang="en-CH" sz="1800" dirty="0">
              <a:effectLst/>
              <a:latin typeface="Times New Roman" panose="02020603050405020304" pitchFamily="18" charset="0"/>
              <a:ea typeface="Times New Roman" panose="02020603050405020304" pitchFamily="18" charset="0"/>
            </a:endParaRPr>
          </a:p>
          <a:p>
            <a:pPr algn="just">
              <a:lnSpc>
                <a:spcPct val="115000"/>
              </a:lnSpc>
            </a:pPr>
            <a:r>
              <a:rPr lang="en-US" sz="1800" dirty="0">
                <a:effectLst/>
                <a:latin typeface="Arial" panose="020B0604020202020204" pitchFamily="34" charset="0"/>
                <a:ea typeface="Times New Roman" panose="02020603050405020304" pitchFamily="18" charset="0"/>
              </a:rPr>
              <a:t>Abbreviations: EAT, Enquiring About Tolerance; ITT, Intention to Treat; LEAP, Learning Early About Allergy; PP, Per Protocol. </a:t>
            </a:r>
            <a:endParaRPr lang="en-CH" sz="1800" dirty="0">
              <a:effectLst/>
              <a:latin typeface="Times New Roman" panose="02020603050405020304" pitchFamily="18" charset="0"/>
              <a:ea typeface="Times New Roman" panose="02020603050405020304" pitchFamily="18" charset="0"/>
            </a:endParaRPr>
          </a:p>
          <a:p>
            <a:endParaRPr lang="en-US" sz="340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B9ECD01-C766-A442-8C5A-9860FA5D6AEC}" type="slidenum">
              <a:rPr lang="en-US" smtClean="0"/>
              <a:t>1</a:t>
            </a:fld>
            <a:endParaRPr lang="en-US"/>
          </a:p>
        </p:txBody>
      </p:sp>
    </p:spTree>
    <p:extLst>
      <p:ext uri="{BB962C8B-B14F-4D97-AF65-F5344CB8AC3E}">
        <p14:creationId xmlns:p14="http://schemas.microsoft.com/office/powerpoint/2010/main" val="3195589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3534924"/>
            <a:ext cx="27539395" cy="7519835"/>
          </a:xfrm>
        </p:spPr>
        <p:txBody>
          <a:bodyPr anchor="b"/>
          <a:lstStyle>
            <a:lvl1pPr algn="ctr">
              <a:defRPr sz="18897"/>
            </a:lvl1pPr>
          </a:lstStyle>
          <a:p>
            <a:r>
              <a:rPr lang="en-US"/>
              <a:t>Click to edit Master title style</a:t>
            </a:r>
            <a:endParaRPr lang="en-US" dirty="0"/>
          </a:p>
        </p:txBody>
      </p:sp>
      <p:sp>
        <p:nvSpPr>
          <p:cNvPr id="3" name="Subtitle 2"/>
          <p:cNvSpPr>
            <a:spLocks noGrp="1"/>
          </p:cNvSpPr>
          <p:nvPr>
            <p:ph type="subTitle" idx="1"/>
          </p:nvPr>
        </p:nvSpPr>
        <p:spPr>
          <a:xfrm>
            <a:off x="4049911" y="11344752"/>
            <a:ext cx="24299466" cy="5214884"/>
          </a:xfrm>
        </p:spPr>
        <p:txBody>
          <a:bodyPr/>
          <a:lstStyle>
            <a:lvl1pPr marL="0" indent="0" algn="ctr">
              <a:buNone/>
              <a:defRPr sz="7559"/>
            </a:lvl1pPr>
            <a:lvl2pPr marL="1439951" indent="0" algn="ctr">
              <a:buNone/>
              <a:defRPr sz="6299"/>
            </a:lvl2pPr>
            <a:lvl3pPr marL="2879903" indent="0" algn="ctr">
              <a:buNone/>
              <a:defRPr sz="5669"/>
            </a:lvl3pPr>
            <a:lvl4pPr marL="4319854" indent="0" algn="ctr">
              <a:buNone/>
              <a:defRPr sz="5039"/>
            </a:lvl4pPr>
            <a:lvl5pPr marL="5759806" indent="0" algn="ctr">
              <a:buNone/>
              <a:defRPr sz="5039"/>
            </a:lvl5pPr>
            <a:lvl6pPr marL="7199757" indent="0" algn="ctr">
              <a:buNone/>
              <a:defRPr sz="5039"/>
            </a:lvl6pPr>
            <a:lvl7pPr marL="8639708" indent="0" algn="ctr">
              <a:buNone/>
              <a:defRPr sz="5039"/>
            </a:lvl7pPr>
            <a:lvl8pPr marL="10079660" indent="0" algn="ctr">
              <a:buNone/>
              <a:defRPr sz="5039"/>
            </a:lvl8pPr>
            <a:lvl9pPr marL="11519611" indent="0" algn="ctr">
              <a:buNone/>
              <a:defRPr sz="503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03325A9-DA85-5F43-AEBB-17DC52B3D452}" type="datetimeFigureOut">
              <a:rPr lang="en-US" smtClean="0"/>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4106860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3325A9-DA85-5F43-AEBB-17DC52B3D452}" type="datetimeFigureOut">
              <a:rPr lang="en-US" smtClean="0"/>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3551764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1149975"/>
            <a:ext cx="6986096" cy="183045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27453" y="1149975"/>
            <a:ext cx="20553298" cy="18304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3325A9-DA85-5F43-AEBB-17DC52B3D452}" type="datetimeFigureOut">
              <a:rPr lang="en-US" smtClean="0"/>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2820208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3325A9-DA85-5F43-AEBB-17DC52B3D452}" type="datetimeFigureOut">
              <a:rPr lang="en-US" smtClean="0"/>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3615056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10578" y="5384888"/>
            <a:ext cx="27944386" cy="8984801"/>
          </a:xfrm>
        </p:spPr>
        <p:txBody>
          <a:bodyPr anchor="b"/>
          <a:lstStyle>
            <a:lvl1pPr>
              <a:defRPr sz="18897"/>
            </a:lvl1pPr>
          </a:lstStyle>
          <a:p>
            <a:r>
              <a:rPr lang="en-US"/>
              <a:t>Click to edit Master title style</a:t>
            </a:r>
            <a:endParaRPr lang="en-US" dirty="0"/>
          </a:p>
        </p:txBody>
      </p:sp>
      <p:sp>
        <p:nvSpPr>
          <p:cNvPr id="3" name="Text Placeholder 2"/>
          <p:cNvSpPr>
            <a:spLocks noGrp="1"/>
          </p:cNvSpPr>
          <p:nvPr>
            <p:ph type="body" idx="1"/>
          </p:nvPr>
        </p:nvSpPr>
        <p:spPr>
          <a:xfrm>
            <a:off x="2210578" y="14454688"/>
            <a:ext cx="27944386" cy="4724895"/>
          </a:xfrm>
        </p:spPr>
        <p:txBody>
          <a:bodyPr/>
          <a:lstStyle>
            <a:lvl1pPr marL="0" indent="0">
              <a:buNone/>
              <a:defRPr sz="7559">
                <a:solidFill>
                  <a:schemeClr val="tx1"/>
                </a:solidFill>
              </a:defRPr>
            </a:lvl1pPr>
            <a:lvl2pPr marL="1439951" indent="0">
              <a:buNone/>
              <a:defRPr sz="6299">
                <a:solidFill>
                  <a:schemeClr val="tx1">
                    <a:tint val="75000"/>
                  </a:schemeClr>
                </a:solidFill>
              </a:defRPr>
            </a:lvl2pPr>
            <a:lvl3pPr marL="2879903" indent="0">
              <a:buNone/>
              <a:defRPr sz="5669">
                <a:solidFill>
                  <a:schemeClr val="tx1">
                    <a:tint val="75000"/>
                  </a:schemeClr>
                </a:solidFill>
              </a:defRPr>
            </a:lvl3pPr>
            <a:lvl4pPr marL="4319854" indent="0">
              <a:buNone/>
              <a:defRPr sz="5039">
                <a:solidFill>
                  <a:schemeClr val="tx1">
                    <a:tint val="75000"/>
                  </a:schemeClr>
                </a:solidFill>
              </a:defRPr>
            </a:lvl4pPr>
            <a:lvl5pPr marL="5759806" indent="0">
              <a:buNone/>
              <a:defRPr sz="5039">
                <a:solidFill>
                  <a:schemeClr val="tx1">
                    <a:tint val="75000"/>
                  </a:schemeClr>
                </a:solidFill>
              </a:defRPr>
            </a:lvl5pPr>
            <a:lvl6pPr marL="7199757" indent="0">
              <a:buNone/>
              <a:defRPr sz="5039">
                <a:solidFill>
                  <a:schemeClr val="tx1">
                    <a:tint val="75000"/>
                  </a:schemeClr>
                </a:solidFill>
              </a:defRPr>
            </a:lvl6pPr>
            <a:lvl7pPr marL="8639708" indent="0">
              <a:buNone/>
              <a:defRPr sz="5039">
                <a:solidFill>
                  <a:schemeClr val="tx1">
                    <a:tint val="75000"/>
                  </a:schemeClr>
                </a:solidFill>
              </a:defRPr>
            </a:lvl7pPr>
            <a:lvl8pPr marL="10079660" indent="0">
              <a:buNone/>
              <a:defRPr sz="5039">
                <a:solidFill>
                  <a:schemeClr val="tx1">
                    <a:tint val="75000"/>
                  </a:schemeClr>
                </a:solidFill>
              </a:defRPr>
            </a:lvl8pPr>
            <a:lvl9pPr marL="11519611" indent="0">
              <a:buNone/>
              <a:defRPr sz="5039">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3325A9-DA85-5F43-AEBB-17DC52B3D452}" type="datetimeFigureOut">
              <a:rPr lang="en-US" smtClean="0"/>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1791028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27451" y="5749874"/>
            <a:ext cx="13769697" cy="13704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402140" y="5749874"/>
            <a:ext cx="13769697" cy="13704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3325A9-DA85-5F43-AEBB-17DC52B3D452}" type="datetimeFigureOut">
              <a:rPr lang="en-US" smtClean="0"/>
              <a:t>5/2/2023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2199384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31671" y="1149979"/>
            <a:ext cx="27944386" cy="4174910"/>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31675" y="5294885"/>
            <a:ext cx="13706415" cy="2594941"/>
          </a:xfrm>
        </p:spPr>
        <p:txBody>
          <a:bodyPr anchor="b"/>
          <a:lstStyle>
            <a:lvl1pPr marL="0" indent="0">
              <a:buNone/>
              <a:defRPr sz="7559" b="1"/>
            </a:lvl1pPr>
            <a:lvl2pPr marL="1439951" indent="0">
              <a:buNone/>
              <a:defRPr sz="6299" b="1"/>
            </a:lvl2pPr>
            <a:lvl3pPr marL="2879903" indent="0">
              <a:buNone/>
              <a:defRPr sz="5669" b="1"/>
            </a:lvl3pPr>
            <a:lvl4pPr marL="4319854" indent="0">
              <a:buNone/>
              <a:defRPr sz="5039" b="1"/>
            </a:lvl4pPr>
            <a:lvl5pPr marL="5759806" indent="0">
              <a:buNone/>
              <a:defRPr sz="5039" b="1"/>
            </a:lvl5pPr>
            <a:lvl6pPr marL="7199757" indent="0">
              <a:buNone/>
              <a:defRPr sz="5039" b="1"/>
            </a:lvl6pPr>
            <a:lvl7pPr marL="8639708" indent="0">
              <a:buNone/>
              <a:defRPr sz="5039" b="1"/>
            </a:lvl7pPr>
            <a:lvl8pPr marL="10079660" indent="0">
              <a:buNone/>
              <a:defRPr sz="5039" b="1"/>
            </a:lvl8pPr>
            <a:lvl9pPr marL="11519611" indent="0">
              <a:buNone/>
              <a:defRPr sz="5039" b="1"/>
            </a:lvl9pPr>
          </a:lstStyle>
          <a:p>
            <a:pPr lvl="0"/>
            <a:r>
              <a:rPr lang="en-US"/>
              <a:t>Edit Master text styles</a:t>
            </a:r>
          </a:p>
        </p:txBody>
      </p:sp>
      <p:sp>
        <p:nvSpPr>
          <p:cNvPr id="4" name="Content Placeholder 3"/>
          <p:cNvSpPr>
            <a:spLocks noGrp="1"/>
          </p:cNvSpPr>
          <p:nvPr>
            <p:ph sz="half" idx="2"/>
          </p:nvPr>
        </p:nvSpPr>
        <p:spPr>
          <a:xfrm>
            <a:off x="2231675" y="7889827"/>
            <a:ext cx="13706415" cy="116047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402142" y="5294885"/>
            <a:ext cx="13773917" cy="2594941"/>
          </a:xfrm>
        </p:spPr>
        <p:txBody>
          <a:bodyPr anchor="b"/>
          <a:lstStyle>
            <a:lvl1pPr marL="0" indent="0">
              <a:buNone/>
              <a:defRPr sz="7559" b="1"/>
            </a:lvl1pPr>
            <a:lvl2pPr marL="1439951" indent="0">
              <a:buNone/>
              <a:defRPr sz="6299" b="1"/>
            </a:lvl2pPr>
            <a:lvl3pPr marL="2879903" indent="0">
              <a:buNone/>
              <a:defRPr sz="5669" b="1"/>
            </a:lvl3pPr>
            <a:lvl4pPr marL="4319854" indent="0">
              <a:buNone/>
              <a:defRPr sz="5039" b="1"/>
            </a:lvl4pPr>
            <a:lvl5pPr marL="5759806" indent="0">
              <a:buNone/>
              <a:defRPr sz="5039" b="1"/>
            </a:lvl5pPr>
            <a:lvl6pPr marL="7199757" indent="0">
              <a:buNone/>
              <a:defRPr sz="5039" b="1"/>
            </a:lvl6pPr>
            <a:lvl7pPr marL="8639708" indent="0">
              <a:buNone/>
              <a:defRPr sz="5039" b="1"/>
            </a:lvl7pPr>
            <a:lvl8pPr marL="10079660" indent="0">
              <a:buNone/>
              <a:defRPr sz="5039" b="1"/>
            </a:lvl8pPr>
            <a:lvl9pPr marL="11519611" indent="0">
              <a:buNone/>
              <a:defRPr sz="5039" b="1"/>
            </a:lvl9pPr>
          </a:lstStyle>
          <a:p>
            <a:pPr lvl="0"/>
            <a:r>
              <a:rPr lang="en-US"/>
              <a:t>Edit Master text styles</a:t>
            </a:r>
          </a:p>
        </p:txBody>
      </p:sp>
      <p:sp>
        <p:nvSpPr>
          <p:cNvPr id="6" name="Content Placeholder 5"/>
          <p:cNvSpPr>
            <a:spLocks noGrp="1"/>
          </p:cNvSpPr>
          <p:nvPr>
            <p:ph sz="quarter" idx="4"/>
          </p:nvPr>
        </p:nvSpPr>
        <p:spPr>
          <a:xfrm>
            <a:off x="16402142" y="7889827"/>
            <a:ext cx="13773917" cy="116047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3325A9-DA85-5F43-AEBB-17DC52B3D452}" type="datetimeFigureOut">
              <a:rPr lang="en-US" smtClean="0"/>
              <a:t>5/2/2023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2281645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3325A9-DA85-5F43-AEBB-17DC52B3D452}" type="datetimeFigureOut">
              <a:rPr lang="en-US" smtClean="0"/>
              <a:t>5/2/2023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998335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3325A9-DA85-5F43-AEBB-17DC52B3D452}" type="datetimeFigureOut">
              <a:rPr lang="en-US" smtClean="0"/>
              <a:t>5/2/2023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3782107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1439968"/>
            <a:ext cx="10449614" cy="5039889"/>
          </a:xfrm>
        </p:spPr>
        <p:txBody>
          <a:bodyPr anchor="b"/>
          <a:lstStyle>
            <a:lvl1pPr>
              <a:defRPr sz="10078"/>
            </a:lvl1pPr>
          </a:lstStyle>
          <a:p>
            <a:r>
              <a:rPr lang="en-US"/>
              <a:t>Click to edit Master title style</a:t>
            </a:r>
            <a:endParaRPr lang="en-US" dirty="0"/>
          </a:p>
        </p:txBody>
      </p:sp>
      <p:sp>
        <p:nvSpPr>
          <p:cNvPr id="3" name="Content Placeholder 2"/>
          <p:cNvSpPr>
            <a:spLocks noGrp="1"/>
          </p:cNvSpPr>
          <p:nvPr>
            <p:ph idx="1"/>
          </p:nvPr>
        </p:nvSpPr>
        <p:spPr>
          <a:xfrm>
            <a:off x="13773917" y="3109937"/>
            <a:ext cx="16402140" cy="15349662"/>
          </a:xfrm>
        </p:spPr>
        <p:txBody>
          <a:bodyPr/>
          <a:lstStyle>
            <a:lvl1pPr>
              <a:defRPr sz="10078"/>
            </a:lvl1pPr>
            <a:lvl2pPr>
              <a:defRPr sz="8819"/>
            </a:lvl2pPr>
            <a:lvl3pPr>
              <a:defRPr sz="7559"/>
            </a:lvl3pPr>
            <a:lvl4pPr>
              <a:defRPr sz="6299"/>
            </a:lvl4pPr>
            <a:lvl5pPr>
              <a:defRPr sz="6299"/>
            </a:lvl5pPr>
            <a:lvl6pPr>
              <a:defRPr sz="6299"/>
            </a:lvl6pPr>
            <a:lvl7pPr>
              <a:defRPr sz="6299"/>
            </a:lvl7pPr>
            <a:lvl8pPr>
              <a:defRPr sz="6299"/>
            </a:lvl8pPr>
            <a:lvl9pPr>
              <a:defRPr sz="62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31671" y="6479857"/>
            <a:ext cx="10449614" cy="12004738"/>
          </a:xfrm>
        </p:spPr>
        <p:txBody>
          <a:bodyPr/>
          <a:lstStyle>
            <a:lvl1pPr marL="0" indent="0">
              <a:buNone/>
              <a:defRPr sz="5039"/>
            </a:lvl1pPr>
            <a:lvl2pPr marL="1439951" indent="0">
              <a:buNone/>
              <a:defRPr sz="4409"/>
            </a:lvl2pPr>
            <a:lvl3pPr marL="2879903" indent="0">
              <a:buNone/>
              <a:defRPr sz="3779"/>
            </a:lvl3pPr>
            <a:lvl4pPr marL="4319854" indent="0">
              <a:buNone/>
              <a:defRPr sz="3150"/>
            </a:lvl4pPr>
            <a:lvl5pPr marL="5759806" indent="0">
              <a:buNone/>
              <a:defRPr sz="3150"/>
            </a:lvl5pPr>
            <a:lvl6pPr marL="7199757" indent="0">
              <a:buNone/>
              <a:defRPr sz="3150"/>
            </a:lvl6pPr>
            <a:lvl7pPr marL="8639708" indent="0">
              <a:buNone/>
              <a:defRPr sz="3150"/>
            </a:lvl7pPr>
            <a:lvl8pPr marL="10079660" indent="0">
              <a:buNone/>
              <a:defRPr sz="3150"/>
            </a:lvl8pPr>
            <a:lvl9pPr marL="11519611" indent="0">
              <a:buNone/>
              <a:defRPr sz="3150"/>
            </a:lvl9pPr>
          </a:lstStyle>
          <a:p>
            <a:pPr lvl="0"/>
            <a:r>
              <a:rPr lang="en-US"/>
              <a:t>Edit Master text styles</a:t>
            </a:r>
          </a:p>
        </p:txBody>
      </p:sp>
      <p:sp>
        <p:nvSpPr>
          <p:cNvPr id="5" name="Date Placeholder 4"/>
          <p:cNvSpPr>
            <a:spLocks noGrp="1"/>
          </p:cNvSpPr>
          <p:nvPr>
            <p:ph type="dt" sz="half" idx="10"/>
          </p:nvPr>
        </p:nvSpPr>
        <p:spPr/>
        <p:txBody>
          <a:bodyPr/>
          <a:lstStyle/>
          <a:p>
            <a:fld id="{603325A9-DA85-5F43-AEBB-17DC52B3D452}" type="datetimeFigureOut">
              <a:rPr lang="en-US" smtClean="0"/>
              <a:t>5/2/2023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1805812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1439968"/>
            <a:ext cx="10449614" cy="5039889"/>
          </a:xfrm>
        </p:spPr>
        <p:txBody>
          <a:bodyPr anchor="b"/>
          <a:lstStyle>
            <a:lvl1pPr>
              <a:defRPr sz="10078"/>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73917" y="3109937"/>
            <a:ext cx="16402140" cy="15349662"/>
          </a:xfrm>
        </p:spPr>
        <p:txBody>
          <a:bodyPr anchor="t"/>
          <a:lstStyle>
            <a:lvl1pPr marL="0" indent="0">
              <a:buNone/>
              <a:defRPr sz="10078"/>
            </a:lvl1pPr>
            <a:lvl2pPr marL="1439951" indent="0">
              <a:buNone/>
              <a:defRPr sz="8819"/>
            </a:lvl2pPr>
            <a:lvl3pPr marL="2879903" indent="0">
              <a:buNone/>
              <a:defRPr sz="7559"/>
            </a:lvl3pPr>
            <a:lvl4pPr marL="4319854" indent="0">
              <a:buNone/>
              <a:defRPr sz="6299"/>
            </a:lvl4pPr>
            <a:lvl5pPr marL="5759806" indent="0">
              <a:buNone/>
              <a:defRPr sz="6299"/>
            </a:lvl5pPr>
            <a:lvl6pPr marL="7199757" indent="0">
              <a:buNone/>
              <a:defRPr sz="6299"/>
            </a:lvl6pPr>
            <a:lvl7pPr marL="8639708" indent="0">
              <a:buNone/>
              <a:defRPr sz="6299"/>
            </a:lvl7pPr>
            <a:lvl8pPr marL="10079660" indent="0">
              <a:buNone/>
              <a:defRPr sz="6299"/>
            </a:lvl8pPr>
            <a:lvl9pPr marL="11519611" indent="0">
              <a:buNone/>
              <a:defRPr sz="6299"/>
            </a:lvl9pPr>
          </a:lstStyle>
          <a:p>
            <a:r>
              <a:rPr lang="en-US"/>
              <a:t>Click icon to add picture</a:t>
            </a:r>
            <a:endParaRPr lang="en-US" dirty="0"/>
          </a:p>
        </p:txBody>
      </p:sp>
      <p:sp>
        <p:nvSpPr>
          <p:cNvPr id="4" name="Text Placeholder 3"/>
          <p:cNvSpPr>
            <a:spLocks noGrp="1"/>
          </p:cNvSpPr>
          <p:nvPr>
            <p:ph type="body" sz="half" idx="2"/>
          </p:nvPr>
        </p:nvSpPr>
        <p:spPr>
          <a:xfrm>
            <a:off x="2231671" y="6479857"/>
            <a:ext cx="10449614" cy="12004738"/>
          </a:xfrm>
        </p:spPr>
        <p:txBody>
          <a:bodyPr/>
          <a:lstStyle>
            <a:lvl1pPr marL="0" indent="0">
              <a:buNone/>
              <a:defRPr sz="5039"/>
            </a:lvl1pPr>
            <a:lvl2pPr marL="1439951" indent="0">
              <a:buNone/>
              <a:defRPr sz="4409"/>
            </a:lvl2pPr>
            <a:lvl3pPr marL="2879903" indent="0">
              <a:buNone/>
              <a:defRPr sz="3779"/>
            </a:lvl3pPr>
            <a:lvl4pPr marL="4319854" indent="0">
              <a:buNone/>
              <a:defRPr sz="3150"/>
            </a:lvl4pPr>
            <a:lvl5pPr marL="5759806" indent="0">
              <a:buNone/>
              <a:defRPr sz="3150"/>
            </a:lvl5pPr>
            <a:lvl6pPr marL="7199757" indent="0">
              <a:buNone/>
              <a:defRPr sz="3150"/>
            </a:lvl6pPr>
            <a:lvl7pPr marL="8639708" indent="0">
              <a:buNone/>
              <a:defRPr sz="3150"/>
            </a:lvl7pPr>
            <a:lvl8pPr marL="10079660" indent="0">
              <a:buNone/>
              <a:defRPr sz="3150"/>
            </a:lvl8pPr>
            <a:lvl9pPr marL="11519611" indent="0">
              <a:buNone/>
              <a:defRPr sz="3150"/>
            </a:lvl9pPr>
          </a:lstStyle>
          <a:p>
            <a:pPr lvl="0"/>
            <a:r>
              <a:rPr lang="en-US"/>
              <a:t>Edit Master text styles</a:t>
            </a:r>
          </a:p>
        </p:txBody>
      </p:sp>
      <p:sp>
        <p:nvSpPr>
          <p:cNvPr id="5" name="Date Placeholder 4"/>
          <p:cNvSpPr>
            <a:spLocks noGrp="1"/>
          </p:cNvSpPr>
          <p:nvPr>
            <p:ph type="dt" sz="half" idx="10"/>
          </p:nvPr>
        </p:nvSpPr>
        <p:spPr/>
        <p:txBody>
          <a:bodyPr/>
          <a:lstStyle/>
          <a:p>
            <a:fld id="{603325A9-DA85-5F43-AEBB-17DC52B3D452}" type="datetimeFigureOut">
              <a:rPr lang="en-US" smtClean="0"/>
              <a:t>5/2/2023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1580855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1149979"/>
            <a:ext cx="27944386" cy="417491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27451" y="5749874"/>
            <a:ext cx="27944386" cy="137047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27451" y="20019564"/>
            <a:ext cx="7289840" cy="1149975"/>
          </a:xfrm>
          <a:prstGeom prst="rect">
            <a:avLst/>
          </a:prstGeom>
        </p:spPr>
        <p:txBody>
          <a:bodyPr vert="horz" lIns="91440" tIns="45720" rIns="91440" bIns="45720" rtlCol="0" anchor="ctr"/>
          <a:lstStyle>
            <a:lvl1pPr algn="l">
              <a:defRPr sz="3779">
                <a:solidFill>
                  <a:schemeClr val="tx1">
                    <a:tint val="75000"/>
                  </a:schemeClr>
                </a:solidFill>
              </a:defRPr>
            </a:lvl1pPr>
          </a:lstStyle>
          <a:p>
            <a:fld id="{603325A9-DA85-5F43-AEBB-17DC52B3D452}" type="datetimeFigureOut">
              <a:rPr lang="en-US" smtClean="0"/>
              <a:t>5/2/2023</a:t>
            </a:fld>
            <a:endParaRPr lang="en-US"/>
          </a:p>
        </p:txBody>
      </p:sp>
      <p:sp>
        <p:nvSpPr>
          <p:cNvPr id="5" name="Footer Placeholder 4"/>
          <p:cNvSpPr>
            <a:spLocks noGrp="1"/>
          </p:cNvSpPr>
          <p:nvPr>
            <p:ph type="ftr" sz="quarter" idx="3"/>
          </p:nvPr>
        </p:nvSpPr>
        <p:spPr>
          <a:xfrm>
            <a:off x="10732264" y="20019564"/>
            <a:ext cx="10934760" cy="1149975"/>
          </a:xfrm>
          <a:prstGeom prst="rect">
            <a:avLst/>
          </a:prstGeom>
        </p:spPr>
        <p:txBody>
          <a:bodyPr vert="horz" lIns="91440" tIns="45720" rIns="91440" bIns="45720" rtlCol="0" anchor="ctr"/>
          <a:lstStyle>
            <a:lvl1pPr algn="ctr">
              <a:defRPr sz="377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2881997" y="20019564"/>
            <a:ext cx="7289840" cy="1149975"/>
          </a:xfrm>
          <a:prstGeom prst="rect">
            <a:avLst/>
          </a:prstGeom>
        </p:spPr>
        <p:txBody>
          <a:bodyPr vert="horz" lIns="91440" tIns="45720" rIns="91440" bIns="45720" rtlCol="0" anchor="ctr"/>
          <a:lstStyle>
            <a:lvl1pPr algn="r">
              <a:defRPr sz="3779">
                <a:solidFill>
                  <a:schemeClr val="tx1">
                    <a:tint val="75000"/>
                  </a:schemeClr>
                </a:solidFill>
              </a:defRPr>
            </a:lvl1pPr>
          </a:lstStyle>
          <a:p>
            <a:fld id="{78B72726-D5C5-6B40-98DB-ED103EB488F5}" type="slidenum">
              <a:rPr lang="en-US" smtClean="0"/>
              <a:t>‹#›</a:t>
            </a:fld>
            <a:endParaRPr lang="en-US"/>
          </a:p>
        </p:txBody>
      </p:sp>
    </p:spTree>
    <p:extLst>
      <p:ext uri="{BB962C8B-B14F-4D97-AF65-F5344CB8AC3E}">
        <p14:creationId xmlns:p14="http://schemas.microsoft.com/office/powerpoint/2010/main" val="13077502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879903" rtl="0" eaLnBrk="1" latinLnBrk="0" hangingPunct="1">
        <a:lnSpc>
          <a:spcPct val="90000"/>
        </a:lnSpc>
        <a:spcBef>
          <a:spcPct val="0"/>
        </a:spcBef>
        <a:buNone/>
        <a:defRPr sz="13858" kern="1200">
          <a:solidFill>
            <a:schemeClr val="tx1"/>
          </a:solidFill>
          <a:latin typeface="+mj-lt"/>
          <a:ea typeface="+mj-ea"/>
          <a:cs typeface="+mj-cs"/>
        </a:defRPr>
      </a:lvl1pPr>
    </p:titleStyle>
    <p:bodyStyle>
      <a:lvl1pPr marL="719976" indent="-719976" algn="l" defTabSz="2879903" rtl="0" eaLnBrk="1" latinLnBrk="0" hangingPunct="1">
        <a:lnSpc>
          <a:spcPct val="90000"/>
        </a:lnSpc>
        <a:spcBef>
          <a:spcPts val="3150"/>
        </a:spcBef>
        <a:buFont typeface="Arial" panose="020B0604020202020204" pitchFamily="34" charset="0"/>
        <a:buChar char="•"/>
        <a:defRPr sz="8819" kern="1200">
          <a:solidFill>
            <a:schemeClr val="tx1"/>
          </a:solidFill>
          <a:latin typeface="+mn-lt"/>
          <a:ea typeface="+mn-ea"/>
          <a:cs typeface="+mn-cs"/>
        </a:defRPr>
      </a:lvl1pPr>
      <a:lvl2pPr marL="2159927" indent="-719976" algn="l" defTabSz="2879903" rtl="0" eaLnBrk="1" latinLnBrk="0" hangingPunct="1">
        <a:lnSpc>
          <a:spcPct val="90000"/>
        </a:lnSpc>
        <a:spcBef>
          <a:spcPts val="1575"/>
        </a:spcBef>
        <a:buFont typeface="Arial" panose="020B0604020202020204" pitchFamily="34" charset="0"/>
        <a:buChar char="•"/>
        <a:defRPr sz="7559" kern="1200">
          <a:solidFill>
            <a:schemeClr val="tx1"/>
          </a:solidFill>
          <a:latin typeface="+mn-lt"/>
          <a:ea typeface="+mn-ea"/>
          <a:cs typeface="+mn-cs"/>
        </a:defRPr>
      </a:lvl2pPr>
      <a:lvl3pPr marL="3599879" indent="-719976" algn="l" defTabSz="2879903" rtl="0" eaLnBrk="1" latinLnBrk="0" hangingPunct="1">
        <a:lnSpc>
          <a:spcPct val="90000"/>
        </a:lnSpc>
        <a:spcBef>
          <a:spcPts val="1575"/>
        </a:spcBef>
        <a:buFont typeface="Arial" panose="020B0604020202020204" pitchFamily="34" charset="0"/>
        <a:buChar char="•"/>
        <a:defRPr sz="6299" kern="1200">
          <a:solidFill>
            <a:schemeClr val="tx1"/>
          </a:solidFill>
          <a:latin typeface="+mn-lt"/>
          <a:ea typeface="+mn-ea"/>
          <a:cs typeface="+mn-cs"/>
        </a:defRPr>
      </a:lvl3pPr>
      <a:lvl4pPr marL="5039830"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4pPr>
      <a:lvl5pPr marL="6479781"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5pPr>
      <a:lvl6pPr marL="7919733"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6pPr>
      <a:lvl7pPr marL="9359684"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7pPr>
      <a:lvl8pPr marL="10799636"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8pPr>
      <a:lvl9pPr marL="12239587"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9pPr>
    </p:bodyStyle>
    <p:otherStyle>
      <a:defPPr>
        <a:defRPr lang="en-US"/>
      </a:defPPr>
      <a:lvl1pPr marL="0" algn="l" defTabSz="2879903" rtl="0" eaLnBrk="1" latinLnBrk="0" hangingPunct="1">
        <a:defRPr sz="5669" kern="1200">
          <a:solidFill>
            <a:schemeClr val="tx1"/>
          </a:solidFill>
          <a:latin typeface="+mn-lt"/>
          <a:ea typeface="+mn-ea"/>
          <a:cs typeface="+mn-cs"/>
        </a:defRPr>
      </a:lvl1pPr>
      <a:lvl2pPr marL="1439951" algn="l" defTabSz="2879903" rtl="0" eaLnBrk="1" latinLnBrk="0" hangingPunct="1">
        <a:defRPr sz="5669" kern="1200">
          <a:solidFill>
            <a:schemeClr val="tx1"/>
          </a:solidFill>
          <a:latin typeface="+mn-lt"/>
          <a:ea typeface="+mn-ea"/>
          <a:cs typeface="+mn-cs"/>
        </a:defRPr>
      </a:lvl2pPr>
      <a:lvl3pPr marL="2879903" algn="l" defTabSz="2879903" rtl="0" eaLnBrk="1" latinLnBrk="0" hangingPunct="1">
        <a:defRPr sz="5669" kern="1200">
          <a:solidFill>
            <a:schemeClr val="tx1"/>
          </a:solidFill>
          <a:latin typeface="+mn-lt"/>
          <a:ea typeface="+mn-ea"/>
          <a:cs typeface="+mn-cs"/>
        </a:defRPr>
      </a:lvl3pPr>
      <a:lvl4pPr marL="4319854" algn="l" defTabSz="2879903" rtl="0" eaLnBrk="1" latinLnBrk="0" hangingPunct="1">
        <a:defRPr sz="5669" kern="1200">
          <a:solidFill>
            <a:schemeClr val="tx1"/>
          </a:solidFill>
          <a:latin typeface="+mn-lt"/>
          <a:ea typeface="+mn-ea"/>
          <a:cs typeface="+mn-cs"/>
        </a:defRPr>
      </a:lvl4pPr>
      <a:lvl5pPr marL="5759806" algn="l" defTabSz="2879903" rtl="0" eaLnBrk="1" latinLnBrk="0" hangingPunct="1">
        <a:defRPr sz="5669" kern="1200">
          <a:solidFill>
            <a:schemeClr val="tx1"/>
          </a:solidFill>
          <a:latin typeface="+mn-lt"/>
          <a:ea typeface="+mn-ea"/>
          <a:cs typeface="+mn-cs"/>
        </a:defRPr>
      </a:lvl5pPr>
      <a:lvl6pPr marL="7199757" algn="l" defTabSz="2879903" rtl="0" eaLnBrk="1" latinLnBrk="0" hangingPunct="1">
        <a:defRPr sz="5669" kern="1200">
          <a:solidFill>
            <a:schemeClr val="tx1"/>
          </a:solidFill>
          <a:latin typeface="+mn-lt"/>
          <a:ea typeface="+mn-ea"/>
          <a:cs typeface="+mn-cs"/>
        </a:defRPr>
      </a:lvl6pPr>
      <a:lvl7pPr marL="8639708" algn="l" defTabSz="2879903" rtl="0" eaLnBrk="1" latinLnBrk="0" hangingPunct="1">
        <a:defRPr sz="5669" kern="1200">
          <a:solidFill>
            <a:schemeClr val="tx1"/>
          </a:solidFill>
          <a:latin typeface="+mn-lt"/>
          <a:ea typeface="+mn-ea"/>
          <a:cs typeface="+mn-cs"/>
        </a:defRPr>
      </a:lvl7pPr>
      <a:lvl8pPr marL="10079660" algn="l" defTabSz="2879903" rtl="0" eaLnBrk="1" latinLnBrk="0" hangingPunct="1">
        <a:defRPr sz="5669" kern="1200">
          <a:solidFill>
            <a:schemeClr val="tx1"/>
          </a:solidFill>
          <a:latin typeface="+mn-lt"/>
          <a:ea typeface="+mn-ea"/>
          <a:cs typeface="+mn-cs"/>
        </a:defRPr>
      </a:lvl8pPr>
      <a:lvl9pPr marL="11519611" algn="l" defTabSz="2879903" rtl="0" eaLnBrk="1" latinLnBrk="0" hangingPunct="1">
        <a:defRPr sz="56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hyperlink" Target="https://doi.org/10.1111/all.1559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1247F3B-AFDE-D84C-B3F7-2458C471E76C}"/>
              </a:ext>
            </a:extLst>
          </p:cNvPr>
          <p:cNvSpPr/>
          <p:nvPr/>
        </p:nvSpPr>
        <p:spPr>
          <a:xfrm>
            <a:off x="9029474" y="20682551"/>
            <a:ext cx="23235552" cy="369332"/>
          </a:xfrm>
          <a:prstGeom prst="rect">
            <a:avLst/>
          </a:prstGeom>
        </p:spPr>
        <p:txBody>
          <a:bodyPr wrap="square">
            <a:spAutoFit/>
          </a:bodyPr>
          <a:lstStyle/>
          <a:p>
            <a:pPr algn="r"/>
            <a:r>
              <a:rPr lang="en-US" sz="1800" dirty="0">
                <a:solidFill>
                  <a:srgbClr val="204894"/>
                </a:solidFill>
                <a:latin typeface="Arial" panose="020B0604020202020204" pitchFamily="34" charset="0"/>
                <a:cs typeface="Arial" panose="020B0604020202020204" pitchFamily="34" charset="0"/>
              </a:rPr>
              <a:t>© 2019 EAACI and John Wiley and Sons A/S. Published by John Wiley and Sons Ltd.</a:t>
            </a:r>
            <a:endParaRPr lang="en-US" sz="1000" dirty="0">
              <a:solidFill>
                <a:srgbClr val="204894"/>
              </a:solidFill>
              <a:latin typeface="Arial" panose="020B0604020202020204" pitchFamily="34" charset="0"/>
              <a:ea typeface="Apple Symbols" panose="02000000000000000000" pitchFamily="2" charset="-79"/>
              <a:cs typeface="Arial" panose="020B0604020202020204" pitchFamily="34" charset="0"/>
            </a:endParaRPr>
          </a:p>
        </p:txBody>
      </p:sp>
      <p:pic>
        <p:nvPicPr>
          <p:cNvPr id="12" name="Picture 11">
            <a:extLst>
              <a:ext uri="{FF2B5EF4-FFF2-40B4-BE49-F238E27FC236}">
                <a16:creationId xmlns:a16="http://schemas.microsoft.com/office/drawing/2014/main" id="{B003E36D-4A87-5A42-A292-5F0A851C408E}"/>
              </a:ext>
            </a:extLst>
          </p:cNvPr>
          <p:cNvPicPr>
            <a:picLocks noChangeAspect="1"/>
          </p:cNvPicPr>
          <p:nvPr/>
        </p:nvPicPr>
        <p:blipFill rotWithShape="1">
          <a:blip r:embed="rId3"/>
          <a:srcRect l="-1" t="3911" r="56231" b="16260"/>
          <a:stretch/>
        </p:blipFill>
        <p:spPr>
          <a:xfrm>
            <a:off x="0" y="19587275"/>
            <a:ext cx="9029474" cy="1537413"/>
          </a:xfrm>
          <a:prstGeom prst="rect">
            <a:avLst/>
          </a:prstGeom>
        </p:spPr>
      </p:pic>
      <p:sp>
        <p:nvSpPr>
          <p:cNvPr id="13" name="Rectangle 12">
            <a:extLst>
              <a:ext uri="{FF2B5EF4-FFF2-40B4-BE49-F238E27FC236}">
                <a16:creationId xmlns:a16="http://schemas.microsoft.com/office/drawing/2014/main" id="{54EA7365-D93A-E04E-BDE3-2E4B43CB1674}"/>
              </a:ext>
            </a:extLst>
          </p:cNvPr>
          <p:cNvSpPr/>
          <p:nvPr/>
        </p:nvSpPr>
        <p:spPr>
          <a:xfrm>
            <a:off x="0" y="21396960"/>
            <a:ext cx="32399288" cy="255994"/>
          </a:xfrm>
          <a:prstGeom prst="rect">
            <a:avLst/>
          </a:prstGeom>
          <a:solidFill>
            <a:srgbClr val="204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A838707-6378-5841-8DB8-4ADF7D522E3B}"/>
              </a:ext>
            </a:extLst>
          </p:cNvPr>
          <p:cNvSpPr/>
          <p:nvPr/>
        </p:nvSpPr>
        <p:spPr>
          <a:xfrm>
            <a:off x="-1" y="21177542"/>
            <a:ext cx="32399288" cy="113711"/>
          </a:xfrm>
          <a:prstGeom prst="rect">
            <a:avLst/>
          </a:prstGeom>
          <a:solidFill>
            <a:srgbClr val="204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FF6694-04C9-8E48-ABE1-DA48EF9C3762}"/>
              </a:ext>
            </a:extLst>
          </p:cNvPr>
          <p:cNvSpPr/>
          <p:nvPr/>
        </p:nvSpPr>
        <p:spPr>
          <a:xfrm>
            <a:off x="683418" y="823848"/>
            <a:ext cx="31032449" cy="2568460"/>
          </a:xfrm>
          <a:prstGeom prst="rect">
            <a:avLst/>
          </a:prstGeom>
          <a:ln>
            <a:noFill/>
          </a:ln>
        </p:spPr>
        <p:txBody>
          <a:bodyPr wrap="square">
            <a:spAutoFit/>
          </a:bodyPr>
          <a:lstStyle/>
          <a:p>
            <a:pPr algn="ctr">
              <a:lnSpc>
                <a:spcPct val="115000"/>
              </a:lnSpc>
            </a:pPr>
            <a:r>
              <a:rPr lang="en-US" sz="4800" b="1" dirty="0">
                <a:solidFill>
                  <a:srgbClr val="204894"/>
                </a:solidFill>
                <a:effectLst/>
                <a:latin typeface="Arial" panose="020B0604020202020204" pitchFamily="34" charset="0"/>
                <a:ea typeface="Times New Roman" panose="02020603050405020304" pitchFamily="18" charset="0"/>
              </a:rPr>
              <a:t>Early introduction of peanut reduces peanut allergy across risk groups in pooled</a:t>
            </a:r>
            <a:br>
              <a:rPr lang="en-US" sz="4800" b="1" dirty="0">
                <a:solidFill>
                  <a:srgbClr val="204894"/>
                </a:solidFill>
                <a:effectLst/>
                <a:latin typeface="Arial" panose="020B0604020202020204" pitchFamily="34" charset="0"/>
                <a:ea typeface="Times New Roman" panose="02020603050405020304" pitchFamily="18" charset="0"/>
              </a:rPr>
            </a:br>
            <a:r>
              <a:rPr lang="en-US" sz="4800" b="1" dirty="0">
                <a:solidFill>
                  <a:srgbClr val="204894"/>
                </a:solidFill>
                <a:effectLst/>
                <a:latin typeface="Arial" panose="020B0604020202020204" pitchFamily="34" charset="0"/>
                <a:ea typeface="Times New Roman" panose="02020603050405020304" pitchFamily="18" charset="0"/>
              </a:rPr>
              <a:t>and causal inference analyses</a:t>
            </a:r>
            <a:endParaRPr lang="en-CH" sz="4800" dirty="0">
              <a:solidFill>
                <a:srgbClr val="204894"/>
              </a:solidFill>
              <a:effectLst/>
              <a:latin typeface="Times New Roman" panose="02020603050405020304" pitchFamily="18" charset="0"/>
              <a:ea typeface="Times New Roman" panose="02020603050405020304" pitchFamily="18" charset="0"/>
            </a:endParaRPr>
          </a:p>
          <a:p>
            <a:pPr algn="ctr">
              <a:lnSpc>
                <a:spcPct val="115000"/>
              </a:lnSpc>
            </a:pPr>
            <a:r>
              <a:rPr lang="en-US" sz="4800" dirty="0">
                <a:solidFill>
                  <a:srgbClr val="204894"/>
                </a:solidFill>
                <a:effectLst/>
                <a:latin typeface="Arial" panose="020B0604020202020204" pitchFamily="34" charset="0"/>
                <a:ea typeface="Times New Roman" panose="02020603050405020304" pitchFamily="18" charset="0"/>
              </a:rPr>
              <a:t>Kirsty Logan, Henry T. </a:t>
            </a:r>
            <a:r>
              <a:rPr lang="en-US" sz="4800" dirty="0" err="1">
                <a:solidFill>
                  <a:srgbClr val="204894"/>
                </a:solidFill>
                <a:effectLst/>
                <a:latin typeface="Arial" panose="020B0604020202020204" pitchFamily="34" charset="0"/>
                <a:ea typeface="Times New Roman" panose="02020603050405020304" pitchFamily="18" charset="0"/>
              </a:rPr>
              <a:t>Bahnson</a:t>
            </a:r>
            <a:r>
              <a:rPr lang="en-US" sz="4800" dirty="0">
                <a:solidFill>
                  <a:srgbClr val="204894"/>
                </a:solidFill>
                <a:effectLst/>
                <a:latin typeface="Arial" panose="020B0604020202020204" pitchFamily="34" charset="0"/>
                <a:ea typeface="Times New Roman" panose="02020603050405020304" pitchFamily="18" charset="0"/>
              </a:rPr>
              <a:t>, Alyssa </a:t>
            </a:r>
            <a:r>
              <a:rPr lang="en-US" sz="4800" dirty="0" err="1">
                <a:solidFill>
                  <a:srgbClr val="204894"/>
                </a:solidFill>
                <a:effectLst/>
                <a:latin typeface="Arial" panose="020B0604020202020204" pitchFamily="34" charset="0"/>
                <a:ea typeface="Times New Roman" panose="02020603050405020304" pitchFamily="18" charset="0"/>
              </a:rPr>
              <a:t>Ylescupidez</a:t>
            </a:r>
            <a:r>
              <a:rPr lang="en-US" sz="4800" dirty="0">
                <a:solidFill>
                  <a:srgbClr val="204894"/>
                </a:solidFill>
                <a:effectLst/>
                <a:latin typeface="Arial" panose="020B0604020202020204" pitchFamily="34" charset="0"/>
                <a:ea typeface="Times New Roman" panose="02020603050405020304" pitchFamily="18" charset="0"/>
              </a:rPr>
              <a:t>, Kirsten Beyer, Johanna </a:t>
            </a:r>
            <a:r>
              <a:rPr lang="en-US" sz="4800" dirty="0" err="1">
                <a:solidFill>
                  <a:srgbClr val="204894"/>
                </a:solidFill>
                <a:effectLst/>
                <a:latin typeface="Arial" panose="020B0604020202020204" pitchFamily="34" charset="0"/>
                <a:ea typeface="Times New Roman" panose="02020603050405020304" pitchFamily="18" charset="0"/>
              </a:rPr>
              <a:t>Bellach</a:t>
            </a:r>
            <a:r>
              <a:rPr lang="en-US" sz="4800" dirty="0">
                <a:solidFill>
                  <a:srgbClr val="204894"/>
                </a:solidFill>
                <a:effectLst/>
                <a:latin typeface="Arial" panose="020B0604020202020204" pitchFamily="34" charset="0"/>
                <a:ea typeface="Times New Roman" panose="02020603050405020304" pitchFamily="18" charset="0"/>
              </a:rPr>
              <a:t>, </a:t>
            </a:r>
            <a:r>
              <a:rPr lang="en-US" sz="4800" dirty="0">
                <a:solidFill>
                  <a:srgbClr val="204894"/>
                </a:solidFill>
                <a:effectLst/>
                <a:latin typeface="Arial" panose="020B0604020202020204" pitchFamily="34" charset="0"/>
                <a:ea typeface="Times New Roman" panose="02020603050405020304" pitchFamily="18" charset="0"/>
                <a:cs typeface="Arial" panose="020B0604020202020204" pitchFamily="34" charset="0"/>
              </a:rPr>
              <a:t>et al.</a:t>
            </a:r>
            <a:endParaRPr lang="en-US" sz="4800" dirty="0">
              <a:solidFill>
                <a:srgbClr val="204894"/>
              </a:solidFill>
              <a:latin typeface="Arial" panose="020B0604020202020204" pitchFamily="34" charset="0"/>
              <a:ea typeface="Apple Symbols" panose="02000000000000000000" pitchFamily="2" charset="-79"/>
              <a:cs typeface="Arial" panose="020B0604020202020204" pitchFamily="34" charset="0"/>
            </a:endParaRPr>
          </a:p>
        </p:txBody>
      </p:sp>
      <p:sp>
        <p:nvSpPr>
          <p:cNvPr id="2" name="Rectangle 1">
            <a:extLst>
              <a:ext uri="{FF2B5EF4-FFF2-40B4-BE49-F238E27FC236}">
                <a16:creationId xmlns:a16="http://schemas.microsoft.com/office/drawing/2014/main" id="{D6C44DA0-6EA1-3C49-80E6-A967F6AD1E69}"/>
              </a:ext>
            </a:extLst>
          </p:cNvPr>
          <p:cNvSpPr/>
          <p:nvPr/>
        </p:nvSpPr>
        <p:spPr>
          <a:xfrm>
            <a:off x="6125675" y="18269773"/>
            <a:ext cx="20147933" cy="1754326"/>
          </a:xfrm>
          <a:prstGeom prst="rect">
            <a:avLst/>
          </a:prstGeom>
        </p:spPr>
        <p:txBody>
          <a:bodyPr wrap="square">
            <a:spAutoFit/>
          </a:bodyPr>
          <a:lstStyle/>
          <a:p>
            <a:pPr algn="ctr"/>
            <a:r>
              <a:rPr lang="en-US" sz="3600" i="1" dirty="0">
                <a:solidFill>
                  <a:srgbClr val="204894"/>
                </a:solidFill>
                <a:latin typeface="Arial" panose="020B0604020202020204" pitchFamily="34" charset="0"/>
                <a:cs typeface="Arial" panose="020B0604020202020204" pitchFamily="34" charset="0"/>
              </a:rPr>
              <a:t>Allergy</a:t>
            </a:r>
            <a:r>
              <a:rPr lang="en-US" sz="3600" dirty="0">
                <a:solidFill>
                  <a:srgbClr val="204894"/>
                </a:solidFill>
                <a:latin typeface="Arial" panose="020B0604020202020204" pitchFamily="34" charset="0"/>
                <a:cs typeface="Arial" panose="020B0604020202020204" pitchFamily="34" charset="0"/>
              </a:rPr>
              <a:t>.  2023; pages: 1307-1318</a:t>
            </a:r>
          </a:p>
          <a:p>
            <a:pPr algn="ctr"/>
            <a:r>
              <a:rPr lang="en-US" sz="3600" b="1" u="sng" dirty="0">
                <a:solidFill>
                  <a:srgbClr val="005274"/>
                </a:solidFill>
                <a:effectLst/>
                <a:latin typeface="Arial" panose="020B0604020202020204" pitchFamily="34" charset="0"/>
                <a:ea typeface="Times New Roman" panose="02020603050405020304" pitchFamily="18" charset="0"/>
                <a:hlinkClick r:id="rId4"/>
              </a:rPr>
              <a:t>https://doi.org/10.1111/all.15597</a:t>
            </a:r>
            <a:endParaRPr lang="en-CH" sz="3600" dirty="0">
              <a:effectLst/>
              <a:latin typeface="Times New Roman" panose="02020603050405020304" pitchFamily="18" charset="0"/>
              <a:ea typeface="Times New Roman" panose="02020603050405020304" pitchFamily="18" charset="0"/>
            </a:endParaRPr>
          </a:p>
          <a:p>
            <a:pPr algn="ctr"/>
            <a:r>
              <a:rPr lang="en-US" sz="3600" dirty="0">
                <a:solidFill>
                  <a:srgbClr val="204894"/>
                </a:solidFill>
                <a:latin typeface="Arial" panose="020B0604020202020204" pitchFamily="34" charset="0"/>
                <a:cs typeface="Arial" panose="020B0604020202020204" pitchFamily="34" charset="0"/>
              </a:rPr>
              <a:t> </a:t>
            </a:r>
          </a:p>
        </p:txBody>
      </p:sp>
      <p:pic>
        <p:nvPicPr>
          <p:cNvPr id="16" name="Picture 15"/>
          <p:cNvPicPr>
            <a:picLocks noChangeAspect="1"/>
          </p:cNvPicPr>
          <p:nvPr/>
        </p:nvPicPr>
        <p:blipFill>
          <a:blip r:embed="rId5"/>
          <a:srcRect/>
          <a:stretch/>
        </p:blipFill>
        <p:spPr>
          <a:xfrm>
            <a:off x="6489263" y="4055902"/>
            <a:ext cx="19875699" cy="13247153"/>
          </a:xfrm>
          <a:prstGeom prst="rect">
            <a:avLst/>
          </a:prstGeom>
        </p:spPr>
      </p:pic>
    </p:spTree>
    <p:extLst>
      <p:ext uri="{BB962C8B-B14F-4D97-AF65-F5344CB8AC3E}">
        <p14:creationId xmlns:p14="http://schemas.microsoft.com/office/powerpoint/2010/main" val="1666903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205</Words>
  <Application>Microsoft Office PowerPoint</Application>
  <PresentationFormat>Custom</PresentationFormat>
  <Paragraphs>14</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Symbol</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Globinska</dc:creator>
  <cp:lastModifiedBy>Rüya Kılıç</cp:lastModifiedBy>
  <cp:revision>75</cp:revision>
  <cp:lastPrinted>2019-03-05T14:03:58Z</cp:lastPrinted>
  <dcterms:created xsi:type="dcterms:W3CDTF">2019-03-05T14:03:40Z</dcterms:created>
  <dcterms:modified xsi:type="dcterms:W3CDTF">2023-05-02T20:45:43Z</dcterms:modified>
</cp:coreProperties>
</file>