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4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>
              <a:lnSpc>
                <a:spcPct val="115000"/>
              </a:lnSpc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study investigated relationship between maternal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prepregnancy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BMI and childhood asthma risk.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Mothers were followed throughout their pregnancy and children were followed up to age 4, 6, or 8 years using electronic medical records. Asthma was assessed at each follow-up age.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Higher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prepregnancy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BMI was associated with a modest increase in childhood asthma risk.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BMI, body mass index; EMR, electronic medical records; LMP, last menstrual period.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59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2794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Prepregnancy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Body Mass Index and Risk of Childhood Asthma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Natalie A. Rosenquist, Megan Richards, Jeannette R. Ferber, De-Kun Li, So Young Ryu, Heather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Burkin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Matthew J. Strickland, Lyndsey A. Darrow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pages:1234-1244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00527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https://doi.org/10.1111/all.15598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167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77</cp:revision>
  <cp:lastPrinted>2019-03-05T14:03:58Z</cp:lastPrinted>
  <dcterms:created xsi:type="dcterms:W3CDTF">2019-03-05T14:03:40Z</dcterms:created>
  <dcterms:modified xsi:type="dcterms:W3CDTF">2023-05-02T19:44:27Z</dcterms:modified>
</cp:coreProperties>
</file>