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62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confirms that IL-6-deficient mice are resistant to asthma-protective effect driven by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Acinetobacter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lwoffii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Downstream of IL-6, the asthma-blocking properties is mediated by IL-10, but not IL-17.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IL-6-deficient mice, exposure to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increases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Muribaculaceae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Sutterellaceae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decreases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Lachnospiraceae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Bacillaceae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compared to the unexposed mice, restoring the status quo observed in the wild-type littermates mice.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vitro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experiments demonstrate modulations in the epigenetic landscape of histone mark H3K27ac at the promotor regions of the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Il10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pathway-related genes (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Mapk1/3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Stat3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c-MAF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in the CD4</a:t>
            </a:r>
            <a:r>
              <a:rPr lang="en-US" sz="18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T-cells cultured with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-conditioned macrophage supernatant (</a:t>
            </a:r>
            <a:r>
              <a:rPr lang="en-BZ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BZ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 These changes were reversed by anti-IL-6 treatment (</a:t>
            </a:r>
            <a:r>
              <a:rPr lang="en-BZ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BZ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</a:t>
            </a:r>
            <a:r>
              <a:rPr lang="en-BZ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+ anti-IL-6)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phenocopy by adding rIL-6 alone.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Acinetobacter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lwoffii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BZ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B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-conditioned macrophage;</a:t>
            </a:r>
            <a:b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c-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Maf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c-musculoaponeurotic fibrosarcoma transcription factor; IL, interleukin;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Il6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−/−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Il6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knockout;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Il10</a:t>
            </a:r>
            <a:r>
              <a:rPr lang="en-US" sz="1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−/−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Il10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knockout; 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l-G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φ</a:t>
            </a:r>
            <a:r>
              <a:rPr lang="en-A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macrophages;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Mapk1/3,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mitogen-activated protein kinase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1/3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rIL-6, recombinant IL-6;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Stat3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signal transducer and activator of transcription 3;</a:t>
            </a:r>
            <a:r>
              <a:rPr lang="en-B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TNF, </a:t>
            </a:r>
            <a:r>
              <a:rPr lang="en-BZ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tumor</a:t>
            </a:r>
            <a:r>
              <a:rPr lang="en-B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necrosis factor;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WT, wild-type.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Intranasal administration of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Acinetobacter 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lwoffii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 a murine model of asthma induces IL-6-mediated protection associated with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caecal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microbiota changes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Bilal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Alashkar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Alhamwe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Zhan Gao, Fahd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Alhamdan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Hani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Harb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Matthieu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Pichene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pages:1245-1257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https://doi.org/10.1111/all.15606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294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73</cp:revision>
  <cp:lastPrinted>2019-03-05T14:03:58Z</cp:lastPrinted>
  <dcterms:created xsi:type="dcterms:W3CDTF">2019-03-05T14:03:40Z</dcterms:created>
  <dcterms:modified xsi:type="dcterms:W3CDTF">2023-05-02T19:45:48Z</dcterms:modified>
</cp:coreProperties>
</file>