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8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study characterizes molecular effects of best supportive care only (BSCO) or in combination with intravenous immunoglobulins (IVIG) or cyclosporine A (CSA) in the acute phase of Stevens-Johnson-Syndrome/toxic epidermal necrolysis (SJS/TEN).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Serum inflammatory profiles show massive upregulation of type 1 immune response and proinflammatory markers.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IVIG-treated patients present different dynamics and most significant proteomic changes in an early phase (day 5-7). In all treatment groups, type 1-/inflammatory response markers are dampened at day 21.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BSCO,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best supportive care only; CNTNAP2,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contactin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associated protein 2;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CSA,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cyclosporine A; IVIG, intravenous immunoglobulins; ITGA11, integrin subunit alpha 11; SCF, stem cell factor; SJS, Stevens-Johnson-Syndrome; TEN, toxic epidermal necrolysis.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223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­­­Intravenous immunoglobulins, cyclosporine and best supportive care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Epidermal Necrolysis: Diverse effects on systemic inflammation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Veronika Schmidt, Sophie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Lalevée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Stephan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Traidl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Milad Ameri,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Reihane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Ziadlou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pages:1280-1291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https://doi.org/10.1111/all.15608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77</cp:revision>
  <cp:lastPrinted>2019-03-05T14:03:58Z</cp:lastPrinted>
  <dcterms:created xsi:type="dcterms:W3CDTF">2019-03-05T14:03:40Z</dcterms:created>
  <dcterms:modified xsi:type="dcterms:W3CDTF">2023-05-02T20:29:24Z</dcterms:modified>
</cp:coreProperties>
</file>