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analyzes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lipidomic and transcriptomic profile of platelets in patients with mild and severe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lipidomic profile of platelets form severe allergic patients shows high levels of ceramides,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phosphoinositols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phosphocholines and sphingomyelins, and low levels of arachidonic acid.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Transcriptomics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reveales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higher expression of platelet activation genes and the alteration of IL-17, MAPK, TLR and NLR pathways in the severe phenotype, which was validated by P-Selectin and IL-17 AF protein quantification.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GB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ALOX12, arachidonate 12-lipoxygenase; CD40L, CD40 ligand; CPM, counts per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millon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IL, interleukin; ITGB3, integrin subunit beta 3; -Log(P), -Logarithm in base 10 of P value; MAPK, mitogen-activated protein kinase; NLR, NOD-like receptor; PPBP, pro-platelet basic protein; SELP, selectin P; TLR, Toll-like receptor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Deciphering the role of platelets in severe allergy by an integrative omics approach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Carmela Pablo-Torres, Elena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Izquierdo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Tiak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Ju Tan, David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Obeso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Janice A.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Layhadi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pages:1319-1332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https://doi.org/10.1111/all.15621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77</cp:revision>
  <cp:lastPrinted>2019-03-05T14:03:58Z</cp:lastPrinted>
  <dcterms:created xsi:type="dcterms:W3CDTF">2019-03-05T14:03:40Z</dcterms:created>
  <dcterms:modified xsi:type="dcterms:W3CDTF">2023-05-02T20:47:03Z</dcterms:modified>
</cp:coreProperties>
</file>