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Respiratory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virome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 profiles of preschool children was associated with spontaneous cytokine release and stimulated antiviral responses from PBMCs, independent of asthma/allergy status.</a:t>
            </a:r>
            <a:endParaRPr lang="en-CH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Prokaryotic (bacteriophage)-type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viromes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 dominated the high spontaneous cytokine release responder cluster. </a:t>
            </a:r>
            <a:endParaRPr lang="en-CH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High antiviral responders included more eukaryotic-dominated profiles, while low interferon lambda release correlated with increased presence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Picornaviridae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 and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Siphoviridae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. </a:t>
            </a:r>
            <a:endParaRPr lang="en-CH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Bact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-DNA, endotoxin-free bacterial DNA; LPS, lipopolysaccharides from E. coli 0111:B4; NGS, next generation sequencing; PBMCs, peripheral blood mononuclear cells: Poly I:C,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polyinosinic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polycytidylic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acid potassium salt; R848,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resiquimod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RV-A, rhinovirus A.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Respiratory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virome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profiles reflect antiviral immune responses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Judit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Rovira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Rubió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Spyridon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Megremis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Pasioti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John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Lakoumentas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Bede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Constantinides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pages:1258-1268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https://doi.org/10.1111/all.15634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Noto Sans Symbols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75</cp:revision>
  <cp:lastPrinted>2019-03-05T14:03:58Z</cp:lastPrinted>
  <dcterms:created xsi:type="dcterms:W3CDTF">2019-03-05T14:03:40Z</dcterms:created>
  <dcterms:modified xsi:type="dcterms:W3CDTF">2023-05-02T20:20:34Z</dcterms:modified>
</cp:coreProperties>
</file>