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MRSA induces a broad range of cytokines, while MSSA induces IL-1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TNF-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aureus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-induced IL-1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TNF-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IL-6 inhibit ELOVL3, resulting in accumulation of lipids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ulim" panose="020B0503020000020004" pitchFamily="34" charset="-127"/>
              </a:rPr>
              <a:t>with C14-C18 FAs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while MRSA-induced IL-33 inhibits both ELOVL3 and ELOVL4, concomitantly increasing lipids with C14-C18 FAs and decreasing lipids with FAs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22.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aureus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-mediated aberrant lipid profiles cause increased TEWL and skin barrier dysfunction.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3D skin, organotypic skin; ELOVL, fatty acid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elongase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FA, fatty acid; IL, interleukin; MRSA, methicillin-resistant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Staphylococcus aureus;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MSSA, methicillin-sensitive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Staphylococcus aureus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SA,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Staphylococcus aureus;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TEWL,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transepidermal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water loss;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TNF, tissue necrosis factor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s://doi.org/10.1111/all.15574" TargetMode="External"/><Relationship Id="rId4" Type="http://schemas.openxmlformats.org/officeDocument/2006/relationships/hyperlink" Target="https://doi.org/10.1111/all.156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898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9705" algn="ctr">
              <a:lnSpc>
                <a:spcPct val="115000"/>
              </a:lnSpc>
              <a:spcAft>
                <a:spcPts val="600"/>
              </a:spcAft>
            </a:pP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Batang" panose="020B0503020000020004" pitchFamily="18" charset="-127"/>
              </a:rPr>
              <a:t>Staphylococcus aureus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Batang" panose="020B0503020000020004" pitchFamily="18" charset="-127"/>
              </a:rPr>
              <a:t> causes aberrant epidermal lipid composition and skin barrier dysfunction 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Jihyun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Kim, Byung Eui Kim,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Evgeny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Berdyshev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Irina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Bronova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Lianghua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Bin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1292-1306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https://doi.org/10.1111/all.15640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79</cp:revision>
  <cp:lastPrinted>2019-03-05T14:03:58Z</cp:lastPrinted>
  <dcterms:created xsi:type="dcterms:W3CDTF">2019-03-05T14:03:40Z</dcterms:created>
  <dcterms:modified xsi:type="dcterms:W3CDTF">2023-05-02T20:44:24Z</dcterms:modified>
</cp:coreProperties>
</file>