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0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Increased vascular permeability due to BK is the leading cause of the C1-INH-HAE.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CU06-1004 protects the endothelial barrier from BK-induced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interendothelial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 gap formation by inhibiting VE-cadherin phosphorylation and F-actin formation.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CU06-1004 oral administration alleviates vascular hyperpermeability in C1-INH-HAE murine in vivo model by protecting vascular integrity.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BK, bradykinin; C1-INH, C1 esterase inhibitor; C1-INH-HAE, hereditary angioedema caused by C1 esterase inhibitor deficiency; CTRL, control; CU06-1004, endothelial dysfunction blocker; EC, endothelial cell; F-actin, filamentous actin; HMW kininogen, high-molecular-weight kininogen; KO, knock-out; MLC, myosin light chain;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Src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non-receptor tyrosine kinase; VE-cadherin, vascular endothelial cadherin; WT, wild type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4212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CU06-1004 alleviates vascular hyperpermeability in a murine model of hereditary angioedema by protecting the endothelium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4800" b="1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Sunghye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Lee,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Yeomyeong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Kim, Ye-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Seul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Kim,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Haiying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Zhang,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Minyoung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Noh, Young-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Kwon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:1333-1346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https://doi.org/10.1111/all.15674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7654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78</cp:revision>
  <cp:lastPrinted>2019-03-05T14:03:58Z</cp:lastPrinted>
  <dcterms:created xsi:type="dcterms:W3CDTF">2019-03-05T14:03:40Z</dcterms:created>
  <dcterms:modified xsi:type="dcterms:W3CDTF">2023-05-02T19:38:58Z</dcterms:modified>
</cp:coreProperties>
</file>