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analyses the bacterial species in sputum of patients with asthma.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Haemophilus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 influenzae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 and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 Moraxella catarrhalis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are in highest abundance in non-smoking severe asthma, neutrophilic asthma and TAC2 molecular phenotype linked to inflammasome and neutrophil activation compared to healthy controls.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i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Haemophilus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 influenzae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and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Tropheryma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 </a:t>
            </a:r>
            <a:r>
              <a:rPr lang="en-US" sz="1800" i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whipplei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are more expressed in smoking/ex-smoking severe asthma and TAC1 molecular phenotype characterized by the expression of TSLP and IL-33 receptors, and type 2 inflammation.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Only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Moraxella catarrhalis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positively correlates with sputum neutrophilia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Abbreviations: EOS, eosinophilic;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IL-33, interleukin 33; MIX, mixed </a:t>
            </a:r>
            <a:r>
              <a:rPr lang="en-US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granulocytic; NEU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, neutrophilic; PAU,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paucigranulocytic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; TAC, transcriptomic-associated cluster; TSLP,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thymic stromal lymphopoietin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 influenzae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&amp;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 catarrhalis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in sputum of severe asthma with inflammasome</a:t>
            </a:r>
            <a:r>
              <a:rPr lang="en-US" sz="4800" dirty="0">
                <a:solidFill>
                  <a:srgbClr val="204894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and neutrophil activation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Versi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Fransiskus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Xaverius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Ivan, Mahmoud I. Abdel-Aziz, Stewart Bates, John Riley,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https://doi.org/10.1111/all.15776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2023-12-25T12:01:04Z</dcterms:modified>
</cp:coreProperties>
</file>