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15" d="100"/>
          <a:sy n="15" d="100"/>
        </p:scale>
        <p:origin x="38" y="110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-1176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12/25/2023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GB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Dupilumab sustained long-term efficacy in patients with type 2 asthma regardless</a:t>
            </a:r>
            <a:br>
              <a:rPr lang="en-GB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en-GB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of inhaled corticosteroid (ICS) dose at parent study baseline (PSBL).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GB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Similar results were observed in subgroups of patients with elevated type 2 inflammatory biomarkers across ICS dose levels at PSBL.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  <a:tabLst>
                <a:tab pos="3371850" algn="l"/>
              </a:tabLst>
            </a:pPr>
            <a:r>
              <a:rPr lang="en-GB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These findings support the long-term use of dupilumab in patients with uncontrolled moderate-to-severe asthma on high- or medium-dose ICS.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algn="just">
              <a:lnSpc>
                <a:spcPct val="115000"/>
              </a:lnSpc>
              <a:tabLst>
                <a:tab pos="3371850" algn="l"/>
              </a:tabLst>
            </a:pPr>
            <a:r>
              <a:rPr lang="en-GB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tabLst>
                <a:tab pos="3371850" algn="l"/>
              </a:tabLst>
            </a:pPr>
            <a:r>
              <a:rPr lang="en-GB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Abbreviations: ACQ-5, 5-item asthma control questionnaire; BD, bronchodilator; </a:t>
            </a:r>
            <a:r>
              <a:rPr lang="en-GB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FeNO</a:t>
            </a:r>
            <a:r>
              <a:rPr lang="en-GB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exhaled nitric oxide; FEV</a:t>
            </a:r>
            <a:r>
              <a:rPr lang="en-GB" sz="1800" baseline="-25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1</a:t>
            </a:r>
            <a:r>
              <a:rPr lang="en-GB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forced expiratory volume in 1 second; ICS, inhaled corticosteroids; ppb, parts per billion; NCT, national clinical trial; PSBL, parent study baseline; q2w, every 2 weeks.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GB" sz="1800" baseline="30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†</a:t>
            </a:r>
            <a:r>
              <a:rPr lang="en-GB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Type 2 asthma is defined as blood eosinophils ≥150 cells/µL or </a:t>
            </a:r>
            <a:r>
              <a:rPr lang="en-GB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FeNO</a:t>
            </a:r>
            <a:r>
              <a:rPr lang="en-GB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≥25 ppb. </a:t>
            </a:r>
            <a:r>
              <a:rPr lang="en-GB" sz="1800" baseline="30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‡</a:t>
            </a:r>
            <a:r>
              <a:rPr lang="en-GB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Similar results were observed in patients receiving medium-dose ICS at PSBL and across the remaining subgroups </a:t>
            </a:r>
            <a:r>
              <a:rPr lang="en-GB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analyzed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GB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12/25/2023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12/25/2023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12/25/2023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12/25/2023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12/25/2023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12/25/2023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12/25/2023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12/25/2023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12/25/2023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12/25/2023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12/25/2023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12/25/2023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5792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171899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457200" algn="ctr">
              <a:lnSpc>
                <a:spcPct val="115000"/>
              </a:lnSpc>
            </a:pPr>
            <a:r>
              <a:rPr lang="en-US" sz="4800" b="1" kern="1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Dupilumab sustains efficacy in patients with moderate-to-severe type 2 asthma regardless of ICS dose</a:t>
            </a:r>
            <a:endParaRPr lang="en-CH" sz="4800" kern="100" dirty="0">
              <a:solidFill>
                <a:srgbClr val="204894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</a:pP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Ian D. </a:t>
            </a:r>
            <a:r>
              <a:rPr lang="en-US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Pavord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Arnaud Bourdin, Alberto </a:t>
            </a:r>
            <a:r>
              <a:rPr lang="en-US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Papi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Christian Domingo, Jonathan </a:t>
            </a:r>
            <a:r>
              <a:rPr lang="en-US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Corren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et al.</a:t>
            </a:r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2023; </a:t>
            </a:r>
            <a:r>
              <a:rPr lang="en-US" sz="360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pages: 2921-2932</a:t>
            </a:r>
            <a:endParaRPr lang="en-US" sz="3600" dirty="0">
              <a:solidFill>
                <a:srgbClr val="20489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800" b="1" u="sng" dirty="0">
                <a:solidFill>
                  <a:srgbClr val="0563C1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hlinkClick r:id="rId4"/>
              </a:rPr>
              <a:t>https://doi.org/10.1111/all.15792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6489263" y="4054246"/>
            <a:ext cx="19875699" cy="13250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238</Words>
  <Application>Microsoft Office PowerPoint</Application>
  <PresentationFormat>Custom</PresentationFormat>
  <Paragraphs>15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Open Sans</vt:lpstr>
      <vt:lpstr>Symbol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allergy</cp:lastModifiedBy>
  <cp:revision>81</cp:revision>
  <cp:lastPrinted>2019-03-05T14:03:58Z</cp:lastPrinted>
  <dcterms:created xsi:type="dcterms:W3CDTF">2019-03-05T14:03:40Z</dcterms:created>
  <dcterms:modified xsi:type="dcterms:W3CDTF">2023-12-26T12:24:49Z</dcterms:modified>
</cp:coreProperties>
</file>