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96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cells from healthy drug-naïve donors and patients with resolved ALP-induced hypersensitivity reactions were exposed to ALP and OXP to expand drug-responsive T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Activated and cytokine-producing drug-responsive T cells were single-cell sorted and sequenced to determine their TCR repertoire clonotypes.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demonstrated that OXP is the driver of CD8 + T cell-mediated responses and that drug-exposed memory T cells can exhibit a proinflammatory immunophenotype similar to T cells described during active disease.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ALP, allopurinol; IFN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interferon gamma; MHC, major histocompatibility complex; OXP,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oxypurinol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PBMC, peripheral blood mononuclear cells; TCR, T cell receptor; Th, T helper; TNF,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tumour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necrosis factor.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allopurinol metabolite,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oxypurinol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drives oligoclonal expansions of drug-reactive T cells in resolved hypersensitivity cases and drug-naïve healthy donors</a:t>
            </a: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Nicole A. Mifsud, Patricia T.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Illing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Rebecca Ho, Johanna E.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Tuomisto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Heidi Fettke,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pages:2980-2993</a:t>
            </a:r>
          </a:p>
          <a:p>
            <a:pPr algn="ctr"/>
            <a:r>
              <a:rPr lang="en-US" sz="1800" b="1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https://doi.org/10.1111/all.15814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82</cp:revision>
  <cp:lastPrinted>2019-03-05T14:03:58Z</cp:lastPrinted>
  <dcterms:created xsi:type="dcterms:W3CDTF">2019-03-05T14:03:40Z</dcterms:created>
  <dcterms:modified xsi:type="dcterms:W3CDTF">2023-12-26T12:28:10Z</dcterms:modified>
</cp:coreProperties>
</file>