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utilizes 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extracellular vesicle (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EV) miRNA signatures to gain new insights into underlying molecular mechanisms of obesity-associated low type-2 asthma. EV miRNA expression profiles allowed distinction between the three study groups.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Integrative pathway analysis of potential target genes of the differentially expressed miRNAs revealed inflammatory cytokines and metabolic factors signaling pathways to be specifically linked to obesity-associated low type-2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particular, in plasma EV microRNA signatures we identified two miRNA clusters, miR-17~92 and -106a~363, to be associated with specific inflammatory and metabolic mechanisms of the obesity-associated low type-2 asthma phenotype.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BMI, body mass index; CRP, C-reactive protein; EV, extracellular vesicles; FC, fold change;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fractional exhaled nitric oxide; FEV1, forced expiratory volume in the first second;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FVC, forced vital capacity; IC, inspiratory capacity;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microRNA; NTA, nanoparticle tracking analysis; PC, principal component; PEF, peak expiratory flow; QC, quality control; TIFF,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Tiffeneau-Pinelli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index (FEV1/FVC); VC, vital capacity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Identification of extracellular vesicle microRNA signatures specifically linked</a:t>
            </a:r>
            <a:b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inflammatory and metabolic mechanisms in obesity-associated low type-2 asthma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Fahd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Alhamdan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Timm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Greulich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Christian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Daviaud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Leigh M. Marsh,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Frauke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Pedersen,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pages:2944-2958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https://doi.org/10.1111/all.15824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274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83</cp:revision>
  <cp:lastPrinted>2019-03-05T14:03:58Z</cp:lastPrinted>
  <dcterms:created xsi:type="dcterms:W3CDTF">2019-03-05T14:03:40Z</dcterms:created>
  <dcterms:modified xsi:type="dcterms:W3CDTF">2023-12-26T12:25:33Z</dcterms:modified>
</cp:coreProperties>
</file>