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3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frequency of blood circulating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MCps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was investigated in birch-pollen sensitized asthma patients during birch pollen season and out of the pollen season.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frequency was higher in pollen season than out of season.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pollen season,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patients with more asthma symptoms, and reduced asthma control had more circulating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MCps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ACQ, asthma control questionnaire; ACT, asthma control test;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MCp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mast cell progenitor.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18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Circulating mast cell progenitors increase during natural birch pollen exposure in allergic asthma patients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P. Abigail Alvarado-Vazquez, Erika Mendez-Enriquez, Maya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Salomonsson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Ida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Waern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Christer Janson,,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pages:2959-2968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https://doi.org/10.1111/all.15860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80</cp:revision>
  <cp:lastPrinted>2019-03-05T14:03:58Z</cp:lastPrinted>
  <dcterms:created xsi:type="dcterms:W3CDTF">2019-03-05T14:03:40Z</dcterms:created>
  <dcterms:modified xsi:type="dcterms:W3CDTF">2023-12-26T12:25:52Z</dcterms:modified>
</cp:coreProperties>
</file>