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aimed to create childhood risk scores for adult asthma prediction.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Four ASPIRE models were developed in the Isle of Wight cohort that has been followed to young adult life and validated internally and externally.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the high-risk score category, the maximum risk of adult asthma ranged from 80 to 100%. The predictive accuracy was highest for persistent adult asthma.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ASPIRE, Adult Asthma Predictive Risk Scores; ROC, receiver operating characteristic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7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718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457200" algn="l"/>
              </a:tabLst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Prediction of Adult Asthma-risk in early childhood using novel adult asthma predictive risk scores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Abdal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J. Farhan,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Dilini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Kothalawala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Ramesh J.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Kurukulaaratchy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Raquel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Granell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Angela Simpson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pages:2969-2979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https://doi.org/10.1111/all.15876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84</cp:revision>
  <cp:lastPrinted>2019-03-05T14:03:58Z</cp:lastPrinted>
  <dcterms:created xsi:type="dcterms:W3CDTF">2019-03-05T14:03:40Z</dcterms:created>
  <dcterms:modified xsi:type="dcterms:W3CDTF">2023-12-26T12:26:18Z</dcterms:modified>
</cp:coreProperties>
</file>