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suffering from an immediate reaction after AX or AX-CLV intake have been prospectively recruited. BAT with CD63 and CD203c was performed.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 using CD203c in IRs to AX has shown high specificity and good confirmatory power.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 to AX with CD203c as first step in the diagnostic algorithm could avoid the performance of in vivo tests in some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AX, amoxicillin; BAT, basophil activation test; CLV, clavulanic acid;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IRs, immediate reactions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Diagnosis of immediate reactions to amoxicillin: Comparison of basophil activation markers CD63 and CD203c in a prospective study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 A. Céspedes, Rubén Fernández-Santamaría, Adriana Ariza,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Gador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Bogas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Inmaculada Doña, et 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2745-275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https://doi.org/10.1111/all.15610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81</cp:revision>
  <cp:lastPrinted>2019-03-05T14:03:58Z</cp:lastPrinted>
  <dcterms:created xsi:type="dcterms:W3CDTF">2019-03-05T14:03:40Z</dcterms:created>
  <dcterms:modified xsi:type="dcterms:W3CDTF">2023-10-23T15:24:51Z</dcterms:modified>
</cp:coreProperties>
</file>