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75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CRS and asthma commonly co-occur, but no studies have leveraged the very large sample sizes needed to address whether preexisting CRS is associated with new onset asthma over time.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 longitudinal study of over 900,000 persons from 2008–2019, prevalent CRS (identified with sinus CT scan or diagnoses) was associated with 1.5-2.2-fold increased risk of the diagnosis of new onset asthma in the following year.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findings may have implications for the prevention of adult-onset asthma.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CRS, chronic rhinosinusitis; CT, computerized tomography.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1800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77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4179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</a:rPr>
              <a:t>Sinus inflammation and chronic rhinosinusitis are associated with a diagnosis</a:t>
            </a:r>
            <a:b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</a:rPr>
            </a:b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</a:rPr>
              <a:t>of new onset asthma in the following year</a:t>
            </a:r>
            <a:endParaRPr lang="en-CH" sz="4800" b="1" dirty="0">
              <a:solidFill>
                <a:srgbClr val="204894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endParaRPr lang="en-US" sz="4800" b="1" dirty="0">
              <a:solidFill>
                <a:srgbClr val="204894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Brian S. Schwartz, Jonathan S. Pollak, Karen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Bandeen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-Roche, Annemarie G. Hirsch, Ashton E. Lehmann, ,et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2659-2668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https://doi.org/10.1111/all.15771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183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80</cp:revision>
  <cp:lastPrinted>2019-03-05T14:03:58Z</cp:lastPrinted>
  <dcterms:created xsi:type="dcterms:W3CDTF">2019-03-05T14:03:40Z</dcterms:created>
  <dcterms:modified xsi:type="dcterms:W3CDTF">2023-10-23T11:45:48Z</dcterms:modified>
</cp:coreProperties>
</file>